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1"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BC9339D-3E1F-4B5C-BFA0-1D664579DFA6}" v="4" dt="2025-10-13T12:36:38.96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8" d="100"/>
          <a:sy n="98" d="100"/>
        </p:scale>
        <p:origin x="1018"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19"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myatrivedi1234@outlook.com" userId="d004dcc9c23b7fea" providerId="LiveId" clId="{60C3B6F4-0B78-41C8-8EBB-75DBCCD1B2EC}"/>
    <pc:docChg chg="undo redo custSel modSld">
      <pc:chgData name="ramyatrivedi1234@outlook.com" userId="d004dcc9c23b7fea" providerId="LiveId" clId="{60C3B6F4-0B78-41C8-8EBB-75DBCCD1B2EC}" dt="2025-10-13T12:36:55.019" v="238" actId="20577"/>
      <pc:docMkLst>
        <pc:docMk/>
      </pc:docMkLst>
      <pc:sldChg chg="addSp delSp modSp mod">
        <pc:chgData name="ramyatrivedi1234@outlook.com" userId="d004dcc9c23b7fea" providerId="LiveId" clId="{60C3B6F4-0B78-41C8-8EBB-75DBCCD1B2EC}" dt="2025-10-13T12:36:55.019" v="238" actId="20577"/>
        <pc:sldMkLst>
          <pc:docMk/>
          <pc:sldMk cId="0" sldId="256"/>
        </pc:sldMkLst>
        <pc:spChg chg="add mod">
          <ac:chgData name="ramyatrivedi1234@outlook.com" userId="d004dcc9c23b7fea" providerId="LiveId" clId="{60C3B6F4-0B78-41C8-8EBB-75DBCCD1B2EC}" dt="2025-10-09T12:47:51.255" v="210" actId="1076"/>
          <ac:spMkLst>
            <pc:docMk/>
            <pc:sldMk cId="0" sldId="256"/>
            <ac:spMk id="3" creationId="{B5D905BB-1B06-DEFE-52E8-79755B7D9C3B}"/>
          </ac:spMkLst>
        </pc:spChg>
        <pc:spChg chg="add del mod">
          <ac:chgData name="ramyatrivedi1234@outlook.com" userId="d004dcc9c23b7fea" providerId="LiveId" clId="{60C3B6F4-0B78-41C8-8EBB-75DBCCD1B2EC}" dt="2025-10-13T12:36:55.019" v="238" actId="20577"/>
          <ac:spMkLst>
            <pc:docMk/>
            <pc:sldMk cId="0" sldId="256"/>
            <ac:spMk id="53" creationId="{00000000-0000-0000-0000-000000000000}"/>
          </ac:spMkLst>
        </pc:spChg>
      </pc:sldChg>
      <pc:sldChg chg="addSp delSp modSp mod">
        <pc:chgData name="ramyatrivedi1234@outlook.com" userId="d004dcc9c23b7fea" providerId="LiveId" clId="{60C3B6F4-0B78-41C8-8EBB-75DBCCD1B2EC}" dt="2025-10-09T12:48:07.726" v="211" actId="478"/>
        <pc:sldMkLst>
          <pc:docMk/>
          <pc:sldMk cId="0" sldId="258"/>
        </pc:sldMkLst>
        <pc:spChg chg="mod">
          <ac:chgData name="ramyatrivedi1234@outlook.com" userId="d004dcc9c23b7fea" providerId="LiveId" clId="{60C3B6F4-0B78-41C8-8EBB-75DBCCD1B2EC}" dt="2025-10-09T12:44:15.254" v="162" actId="27636"/>
          <ac:spMkLst>
            <pc:docMk/>
            <pc:sldMk cId="0" sldId="258"/>
            <ac:spMk id="58" creationId="{00000000-0000-0000-0000-000000000000}"/>
          </ac:spMkLst>
        </pc:spChg>
      </pc:sldChg>
      <pc:sldChg chg="delSp modSp mod">
        <pc:chgData name="ramyatrivedi1234@outlook.com" userId="d004dcc9c23b7fea" providerId="LiveId" clId="{60C3B6F4-0B78-41C8-8EBB-75DBCCD1B2EC}" dt="2025-10-09T12:48:13.966" v="212" actId="478"/>
        <pc:sldMkLst>
          <pc:docMk/>
          <pc:sldMk cId="0" sldId="262"/>
        </pc:sldMkLst>
        <pc:spChg chg="mod">
          <ac:chgData name="ramyatrivedi1234@outlook.com" userId="d004dcc9c23b7fea" providerId="LiveId" clId="{60C3B6F4-0B78-41C8-8EBB-75DBCCD1B2EC}" dt="2025-10-09T12:44:15.254" v="162" actId="27636"/>
          <ac:spMkLst>
            <pc:docMk/>
            <pc:sldMk cId="0" sldId="262"/>
            <ac:spMk id="68" creationId="{00000000-0000-0000-0000-000000000000}"/>
          </ac:spMkLst>
        </pc:spChg>
      </pc:sldChg>
      <pc:sldChg chg="addSp modSp mod">
        <pc:chgData name="ramyatrivedi1234@outlook.com" userId="d004dcc9c23b7fea" providerId="LiveId" clId="{60C3B6F4-0B78-41C8-8EBB-75DBCCD1B2EC}" dt="2025-10-09T12:38:35.955" v="111" actId="207"/>
        <pc:sldMkLst>
          <pc:docMk/>
          <pc:sldMk cId="0" sldId="267"/>
        </pc:sldMkLst>
        <pc:spChg chg="add mod">
          <ac:chgData name="ramyatrivedi1234@outlook.com" userId="d004dcc9c23b7fea" providerId="LiveId" clId="{60C3B6F4-0B78-41C8-8EBB-75DBCCD1B2EC}" dt="2025-10-09T12:38:35.955" v="111" actId="207"/>
          <ac:spMkLst>
            <pc:docMk/>
            <pc:sldMk cId="0" sldId="267"/>
            <ac:spMk id="2" creationId="{B57AD347-C01C-2EDF-F90C-403893B14CB9}"/>
          </ac:spMkLst>
        </pc:spChg>
        <pc:spChg chg="mod">
          <ac:chgData name="ramyatrivedi1234@outlook.com" userId="d004dcc9c23b7fea" providerId="LiveId" clId="{60C3B6F4-0B78-41C8-8EBB-75DBCCD1B2EC}" dt="2025-10-09T12:38:07.348" v="109" actId="20577"/>
          <ac:spMkLst>
            <pc:docMk/>
            <pc:sldMk cId="0" sldId="267"/>
            <ac:spMk id="81" creationId="{00000000-0000-0000-0000-000000000000}"/>
          </ac:spMkLst>
        </pc:spChg>
      </pc:sldChg>
    </pc:docChg>
  </pc:docChgLst>
</pc:chgInfo>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bg>
      <p:bgPr>
        <a:solidFill>
          <a:srgbClr val="000000"/>
        </a:solidFill>
        <a:effectLst/>
      </p:bgPr>
    </p:bg>
    <p:spTree>
      <p:nvGrpSpPr>
        <p:cNvPr id="1" name=""/>
        <p:cNvGrpSpPr/>
        <p:nvPr/>
      </p:nvGrpSpPr>
      <p:grpSpPr>
        <a:xfrm>
          <a:off x="0" y="0"/>
          <a:ext cx="0" cy="0"/>
          <a:chOff x="0" y="0"/>
          <a:chExt cx="0" cy="0"/>
        </a:xfrm>
      </p:grpSpPr>
      <p:sp>
        <p:nvSpPr>
          <p:cNvPr id="4" name="PlaceHolder 1"/>
          <p:cNvSpPr>
            <a:spLocks noGrp="1"/>
          </p:cNvSpPr>
          <p:nvPr>
            <p:ph type="title"/>
          </p:nvPr>
        </p:nvSpPr>
        <p:spPr>
          <a:xfrm>
            <a:off x="114480" y="280080"/>
            <a:ext cx="6273720" cy="1414440"/>
          </a:xfrm>
          <a:prstGeom prst="rect">
            <a:avLst/>
          </a:prstGeom>
          <a:noFill/>
          <a:ln w="0">
            <a:noFill/>
          </a:ln>
        </p:spPr>
        <p:txBody>
          <a:bodyPr lIns="91440" tIns="91440" rIns="91440" bIns="91440" anchor="b">
            <a:noAutofit/>
          </a:bodyPr>
          <a:lstStyle/>
          <a:p>
            <a:pPr indent="0">
              <a:buNone/>
            </a:pPr>
            <a:r>
              <a:rPr lang="fr-FR" sz="4400" b="0" u="none" strike="noStrike">
                <a:solidFill>
                  <a:schemeClr val="dk1"/>
                </a:solidFill>
                <a:effectLst/>
                <a:uFillTx/>
                <a:latin typeface="Arial"/>
              </a:rPr>
              <a:t>Click to edit the title text format</a:t>
            </a:r>
          </a:p>
        </p:txBody>
      </p:sp>
      <p:sp>
        <p:nvSpPr>
          <p:cNvPr id="5" name="Google Shape;11;p2" title="2148139308.jpg"/>
          <p:cNvSpPr/>
          <p:nvPr/>
        </p:nvSpPr>
        <p:spPr>
          <a:xfrm>
            <a:off x="0" y="1895040"/>
            <a:ext cx="9143640" cy="3247920"/>
          </a:xfrm>
          <a:prstGeom prst="roundRect">
            <a:avLst>
              <a:gd name="adj" fmla="val 347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cxnSp>
        <p:nvCxnSpPr>
          <p:cNvPr id="2" name="Google Shape;12;p2"/>
          <p:cNvCxnSpPr/>
          <p:nvPr/>
        </p:nvCxnSpPr>
        <p:spPr>
          <a:xfrm>
            <a:off x="228240" y="1650600"/>
            <a:ext cx="8687160" cy="360"/>
          </a:xfrm>
          <a:prstGeom prst="straightConnector1">
            <a:avLst/>
          </a:prstGeom>
          <a:ln w="9525">
            <a:solidFill>
              <a:srgbClr val="00EEEE"/>
            </a:solidFill>
            <a:round/>
          </a:ln>
        </p:spPr>
      </p:cxnSp>
      <p:sp>
        <p:nvSpPr>
          <p:cNvPr id="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_5">
    <p:bg>
      <p:bgPr>
        <a:solidFill>
          <a:srgbClr val="000000"/>
        </a:solidFill>
        <a:effectLst/>
      </p:bgPr>
    </p:bg>
    <p:spTree>
      <p:nvGrpSpPr>
        <p:cNvPr id="1" name=""/>
        <p:cNvGrpSpPr/>
        <p:nvPr/>
      </p:nvGrpSpPr>
      <p:grpSpPr>
        <a:xfrm>
          <a:off x="0" y="0"/>
          <a:ext cx="0" cy="0"/>
          <a:chOff x="0" y="0"/>
          <a:chExt cx="0" cy="0"/>
        </a:xfrm>
      </p:grpSpPr>
      <p:sp>
        <p:nvSpPr>
          <p:cNvPr id="17" name="Google Shape;74;p19" title="blurred-night-lights.jpg"/>
          <p:cNvSpPr/>
          <p:nvPr/>
        </p:nvSpPr>
        <p:spPr>
          <a:xfrm rot="10800000">
            <a:off x="3837600" y="0"/>
            <a:ext cx="5306400" cy="2604600"/>
          </a:xfrm>
          <a:prstGeom prst="roundRect">
            <a:avLst>
              <a:gd name="adj" fmla="val 6179"/>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sp>
        <p:nvSpPr>
          <p:cNvPr id="18" name="PlaceHolder 1"/>
          <p:cNvSpPr>
            <a:spLocks noGrp="1"/>
          </p:cNvSpPr>
          <p:nvPr>
            <p:ph type="title"/>
          </p:nvPr>
        </p:nvSpPr>
        <p:spPr>
          <a:xfrm>
            <a:off x="228600" y="228600"/>
            <a:ext cx="3301920" cy="124092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19" name="PlaceHolder 2"/>
          <p:cNvSpPr>
            <a:spLocks noGrp="1"/>
          </p:cNvSpPr>
          <p:nvPr>
            <p:ph type="title"/>
          </p:nvPr>
        </p:nvSpPr>
        <p:spPr>
          <a:xfrm>
            <a:off x="228600" y="1829160"/>
            <a:ext cx="865080" cy="656640"/>
          </a:xfrm>
          <a:prstGeom prst="rect">
            <a:avLst/>
          </a:prstGeom>
          <a:solidFill>
            <a:schemeClr val="dk2"/>
          </a:solidFill>
          <a:ln w="0">
            <a:noFill/>
          </a:ln>
        </p:spPr>
        <p:txBody>
          <a:bodyPr lIns="91440" tIns="91440" rIns="91440" bIns="91440" anchor="ctr">
            <a:noAutofit/>
          </a:bodyPr>
          <a:lstStyle/>
          <a:p>
            <a:pPr indent="0" algn="ctr">
              <a:lnSpc>
                <a:spcPct val="100000"/>
              </a:lnSpc>
              <a:buNone/>
            </a:pPr>
            <a:r>
              <a:rPr lang="fr-FR" sz="3000" b="0" u="none" strike="noStrike">
                <a:solidFill>
                  <a:schemeClr val="lt1"/>
                </a:solidFill>
                <a:effectLst/>
                <a:uFillTx/>
                <a:latin typeface="Special Gothic Expanded One"/>
                <a:ea typeface="Special Gothic Expanded One"/>
              </a:rPr>
              <a:t>xx%</a:t>
            </a:r>
            <a:endParaRPr lang="fr-FR" sz="3000" b="0" u="none" strike="noStrike">
              <a:solidFill>
                <a:schemeClr val="dk1"/>
              </a:solidFill>
              <a:effectLst/>
              <a:uFillTx/>
              <a:latin typeface="Arial"/>
            </a:endParaRPr>
          </a:p>
        </p:txBody>
      </p:sp>
      <p:sp>
        <p:nvSpPr>
          <p:cNvPr id="20" name="PlaceHolder 3"/>
          <p:cNvSpPr>
            <a:spLocks noGrp="1"/>
          </p:cNvSpPr>
          <p:nvPr>
            <p:ph type="title"/>
          </p:nvPr>
        </p:nvSpPr>
        <p:spPr>
          <a:xfrm>
            <a:off x="228600" y="3387960"/>
            <a:ext cx="865080" cy="656640"/>
          </a:xfrm>
          <a:prstGeom prst="rect">
            <a:avLst/>
          </a:prstGeom>
          <a:solidFill>
            <a:schemeClr val="dk2"/>
          </a:solidFill>
          <a:ln w="0">
            <a:noFill/>
          </a:ln>
        </p:spPr>
        <p:txBody>
          <a:bodyPr lIns="91440" tIns="91440" rIns="91440" bIns="91440" anchor="ctr">
            <a:noAutofit/>
          </a:bodyPr>
          <a:lstStyle/>
          <a:p>
            <a:pPr indent="0" algn="ctr">
              <a:lnSpc>
                <a:spcPct val="100000"/>
              </a:lnSpc>
              <a:buNone/>
            </a:pPr>
            <a:r>
              <a:rPr lang="fr-FR" sz="3000" b="0" u="none" strike="noStrike">
                <a:solidFill>
                  <a:schemeClr val="lt1"/>
                </a:solidFill>
                <a:effectLst/>
                <a:uFillTx/>
                <a:latin typeface="Special Gothic Expanded One"/>
                <a:ea typeface="Special Gothic Expanded One"/>
              </a:rPr>
              <a:t>xx%</a:t>
            </a:r>
            <a:endParaRPr lang="fr-FR" sz="3000" b="0" u="none" strike="noStrike">
              <a:solidFill>
                <a:schemeClr val="dk1"/>
              </a:solidFill>
              <a:effectLst/>
              <a:uFillTx/>
              <a:latin typeface="Arial"/>
            </a:endParaRPr>
          </a:p>
        </p:txBody>
      </p:sp>
      <p:sp>
        <p:nvSpPr>
          <p:cNvPr id="21" name="PlaceHolder 4"/>
          <p:cNvSpPr>
            <a:spLocks noGrp="1"/>
          </p:cNvSpPr>
          <p:nvPr>
            <p:ph type="title"/>
          </p:nvPr>
        </p:nvSpPr>
        <p:spPr>
          <a:xfrm>
            <a:off x="228600" y="2608560"/>
            <a:ext cx="865080" cy="656640"/>
          </a:xfrm>
          <a:prstGeom prst="rect">
            <a:avLst/>
          </a:prstGeom>
          <a:solidFill>
            <a:schemeClr val="dk2"/>
          </a:solidFill>
          <a:ln w="0">
            <a:noFill/>
          </a:ln>
        </p:spPr>
        <p:txBody>
          <a:bodyPr lIns="91440" tIns="91440" rIns="91440" bIns="91440" anchor="ctr">
            <a:noAutofit/>
          </a:bodyPr>
          <a:lstStyle/>
          <a:p>
            <a:pPr indent="0" algn="ctr">
              <a:lnSpc>
                <a:spcPct val="100000"/>
              </a:lnSpc>
              <a:buNone/>
            </a:pPr>
            <a:r>
              <a:rPr lang="fr-FR" sz="3000" b="0" u="none" strike="noStrike">
                <a:solidFill>
                  <a:schemeClr val="lt1"/>
                </a:solidFill>
                <a:effectLst/>
                <a:uFillTx/>
                <a:latin typeface="Special Gothic Expanded One"/>
                <a:ea typeface="Special Gothic Expanded One"/>
              </a:rPr>
              <a:t>xx%</a:t>
            </a:r>
            <a:endParaRPr lang="fr-FR" sz="3000" b="0" u="none" strike="noStrike">
              <a:solidFill>
                <a:schemeClr val="dk1"/>
              </a:solidFill>
              <a:effectLst/>
              <a:uFillTx/>
              <a:latin typeface="Arial"/>
            </a:endParaRPr>
          </a:p>
        </p:txBody>
      </p:sp>
      <p:sp>
        <p:nvSpPr>
          <p:cNvPr id="22" name="PlaceHolder 5"/>
          <p:cNvSpPr>
            <a:spLocks noGrp="1"/>
          </p:cNvSpPr>
          <p:nvPr>
            <p:ph type="title"/>
          </p:nvPr>
        </p:nvSpPr>
        <p:spPr>
          <a:xfrm>
            <a:off x="228600" y="4167360"/>
            <a:ext cx="865080" cy="656640"/>
          </a:xfrm>
          <a:prstGeom prst="rect">
            <a:avLst/>
          </a:prstGeom>
          <a:solidFill>
            <a:schemeClr val="dk2"/>
          </a:solidFill>
          <a:ln w="0">
            <a:noFill/>
          </a:ln>
        </p:spPr>
        <p:txBody>
          <a:bodyPr lIns="91440" tIns="91440" rIns="91440" bIns="91440" anchor="ctr">
            <a:noAutofit/>
          </a:bodyPr>
          <a:lstStyle/>
          <a:p>
            <a:pPr indent="0" algn="ctr">
              <a:lnSpc>
                <a:spcPct val="100000"/>
              </a:lnSpc>
              <a:buNone/>
            </a:pPr>
            <a:r>
              <a:rPr lang="fr-FR" sz="3000" b="0" u="none" strike="noStrike">
                <a:solidFill>
                  <a:schemeClr val="lt1"/>
                </a:solidFill>
                <a:effectLst/>
                <a:uFillTx/>
                <a:latin typeface="Special Gothic Expanded One"/>
                <a:ea typeface="Special Gothic Expanded One"/>
              </a:rPr>
              <a:t>xx%</a:t>
            </a:r>
            <a:endParaRPr lang="fr-FR" sz="3000" b="0" u="none" strike="noStrike">
              <a:solidFill>
                <a:schemeClr val="dk1"/>
              </a:solidFill>
              <a:effectLst/>
              <a:uFillTx/>
              <a:latin typeface="Arial"/>
            </a:endParaRPr>
          </a:p>
        </p:txBody>
      </p:sp>
      <p:cxnSp>
        <p:nvCxnSpPr>
          <p:cNvPr id="23" name="Google Shape;88;p19"/>
          <p:cNvCxnSpPr/>
          <p:nvPr/>
        </p:nvCxnSpPr>
        <p:spPr>
          <a:xfrm>
            <a:off x="228240" y="1650600"/>
            <a:ext cx="8687160" cy="360"/>
          </a:xfrm>
          <a:prstGeom prst="straightConnector1">
            <a:avLst/>
          </a:prstGeom>
          <a:ln w="9525">
            <a:solidFill>
              <a:srgbClr val="00EEEE"/>
            </a:solidFill>
            <a:roun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7">
    <p:bg>
      <p:bgPr>
        <a:solidFill>
          <a:srgbClr val="000000"/>
        </a:solidFill>
        <a:effectLst/>
      </p:bgPr>
    </p:bg>
    <p:spTree>
      <p:nvGrpSpPr>
        <p:cNvPr id="1" name=""/>
        <p:cNvGrpSpPr/>
        <p:nvPr/>
      </p:nvGrpSpPr>
      <p:grpSpPr>
        <a:xfrm>
          <a:off x="0" y="0"/>
          <a:ext cx="0" cy="0"/>
          <a:chOff x="0" y="0"/>
          <a:chExt cx="0" cy="0"/>
        </a:xfrm>
      </p:grpSpPr>
      <p:sp>
        <p:nvSpPr>
          <p:cNvPr id="24" name="PlaceHolder 1"/>
          <p:cNvSpPr>
            <a:spLocks noGrp="1"/>
          </p:cNvSpPr>
          <p:nvPr>
            <p:ph type="title"/>
          </p:nvPr>
        </p:nvSpPr>
        <p:spPr>
          <a:xfrm>
            <a:off x="4279320" y="3823920"/>
            <a:ext cx="4635720" cy="10908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25" name="Google Shape;103;p20" title="blurred-night-lights (1).jpg"/>
          <p:cNvSpPr/>
          <p:nvPr/>
        </p:nvSpPr>
        <p:spPr>
          <a:xfrm>
            <a:off x="0" y="3746880"/>
            <a:ext cx="4278960" cy="1396080"/>
          </a:xfrm>
          <a:prstGeom prst="roundRect">
            <a:avLst>
              <a:gd name="adj" fmla="val 6179"/>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bg>
      <p:bgPr>
        <a:solidFill>
          <a:srgbClr val="000000"/>
        </a:solidFill>
        <a:effectLst/>
      </p:bgPr>
    </p:bg>
    <p:spTree>
      <p:nvGrpSpPr>
        <p:cNvPr id="1" name=""/>
        <p:cNvGrpSpPr/>
        <p:nvPr/>
      </p:nvGrpSpPr>
      <p:grpSpPr>
        <a:xfrm>
          <a:off x="0" y="0"/>
          <a:ext cx="0" cy="0"/>
          <a:chOff x="0" y="0"/>
          <a:chExt cx="0" cy="0"/>
        </a:xfrm>
      </p:grpSpPr>
      <p:sp>
        <p:nvSpPr>
          <p:cNvPr id="26" name="PlaceHolder 1"/>
          <p:cNvSpPr>
            <a:spLocks noGrp="1"/>
          </p:cNvSpPr>
          <p:nvPr>
            <p:ph type="title"/>
          </p:nvPr>
        </p:nvSpPr>
        <p:spPr>
          <a:xfrm>
            <a:off x="228600" y="1612800"/>
            <a:ext cx="4088880" cy="2572920"/>
          </a:xfrm>
          <a:prstGeom prst="rect">
            <a:avLst/>
          </a:prstGeom>
          <a:noFill/>
          <a:ln w="0">
            <a:noFill/>
          </a:ln>
        </p:spPr>
        <p:txBody>
          <a:bodyPr lIns="91440" tIns="91440" rIns="91440" bIns="91440" anchor="b">
            <a:noAutofit/>
          </a:bodyPr>
          <a:lstStyle/>
          <a:p>
            <a:pPr indent="0">
              <a:buNone/>
            </a:pPr>
            <a:r>
              <a:rPr lang="fr-FR" sz="4000" b="0" u="none" strike="noStrike">
                <a:solidFill>
                  <a:schemeClr val="dk1"/>
                </a:solidFill>
                <a:effectLst/>
                <a:uFillTx/>
                <a:latin typeface="Arial"/>
              </a:rPr>
              <a:t>Click to edit the title text format</a:t>
            </a:r>
          </a:p>
        </p:txBody>
      </p:sp>
      <p:sp>
        <p:nvSpPr>
          <p:cNvPr id="27" name="PlaceHolder 2"/>
          <p:cNvSpPr>
            <a:spLocks noGrp="1"/>
          </p:cNvSpPr>
          <p:nvPr>
            <p:ph type="title"/>
          </p:nvPr>
        </p:nvSpPr>
        <p:spPr>
          <a:xfrm>
            <a:off x="228600" y="228600"/>
            <a:ext cx="1651680" cy="847800"/>
          </a:xfrm>
          <a:prstGeom prst="rect">
            <a:avLst/>
          </a:prstGeom>
          <a:noFill/>
          <a:ln w="0">
            <a:noFill/>
          </a:ln>
        </p:spPr>
        <p:txBody>
          <a:bodyPr lIns="91440" tIns="91440" rIns="91440" bIns="91440" anchor="ctr">
            <a:noAutofit/>
          </a:bodyPr>
          <a:lstStyle/>
          <a:p>
            <a:pPr indent="0">
              <a:lnSpc>
                <a:spcPct val="100000"/>
              </a:lnSpc>
              <a:buNone/>
            </a:pPr>
            <a:r>
              <a:rPr lang="fr-FR" sz="6000" b="0" u="none" strike="noStrike">
                <a:solidFill>
                  <a:schemeClr val="dk1"/>
                </a:solidFill>
                <a:effectLst/>
                <a:uFillTx/>
                <a:latin typeface="Special Gothic Expanded One"/>
                <a:ea typeface="Special Gothic Expanded One"/>
              </a:rPr>
              <a:t>xx%</a:t>
            </a:r>
            <a:endParaRPr lang="fr-FR" sz="6000" b="0" u="none" strike="noStrike">
              <a:solidFill>
                <a:schemeClr val="dk1"/>
              </a:solidFill>
              <a:effectLst/>
              <a:uFillTx/>
              <a:latin typeface="Arial"/>
            </a:endParaRPr>
          </a:p>
        </p:txBody>
      </p:sp>
      <p:sp>
        <p:nvSpPr>
          <p:cNvPr id="28" name="Google Shape;17;p3" title="blurred-night-lights (2).jpg"/>
          <p:cNvSpPr/>
          <p:nvPr/>
        </p:nvSpPr>
        <p:spPr>
          <a:xfrm>
            <a:off x="4746960" y="1378800"/>
            <a:ext cx="4396680" cy="3764520"/>
          </a:xfrm>
          <a:prstGeom prst="roundRect">
            <a:avLst>
              <a:gd name="adj" fmla="val 2465"/>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cxnSp>
        <p:nvCxnSpPr>
          <p:cNvPr id="29" name="Google Shape;18;p3"/>
          <p:cNvCxnSpPr/>
          <p:nvPr/>
        </p:nvCxnSpPr>
        <p:spPr>
          <a:xfrm>
            <a:off x="228240" y="1153800"/>
            <a:ext cx="8687160" cy="360"/>
          </a:xfrm>
          <a:prstGeom prst="straightConnector1">
            <a:avLst/>
          </a:prstGeom>
          <a:ln w="9525">
            <a:solidFill>
              <a:srgbClr val="00EEEE"/>
            </a:solidFill>
            <a:round/>
          </a:ln>
        </p:spPr>
      </p:cxnSp>
      <p:sp>
        <p:nvSpPr>
          <p:cNvPr id="30"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3_1">
    <p:bg>
      <p:bgPr>
        <a:solidFill>
          <a:srgbClr val="000000"/>
        </a:solidFill>
        <a:effectLst/>
      </p:bgPr>
    </p:bg>
    <p:spTree>
      <p:nvGrpSpPr>
        <p:cNvPr id="1" name=""/>
        <p:cNvGrpSpPr/>
        <p:nvPr/>
      </p:nvGrpSpPr>
      <p:grpSpPr>
        <a:xfrm>
          <a:off x="0" y="0"/>
          <a:ext cx="0" cy="0"/>
          <a:chOff x="0" y="0"/>
          <a:chExt cx="0" cy="0"/>
        </a:xfrm>
      </p:grpSpPr>
      <p:sp>
        <p:nvSpPr>
          <p:cNvPr id="31" name="Google Shape;105;p21" title="blurred-night-lights (8).jpg"/>
          <p:cNvSpPr/>
          <p:nvPr/>
        </p:nvSpPr>
        <p:spPr>
          <a:xfrm>
            <a:off x="0" y="2319120"/>
            <a:ext cx="9143640" cy="2824200"/>
          </a:xfrm>
          <a:prstGeom prst="roundRect">
            <a:avLst>
              <a:gd name="adj" fmla="val 993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sp>
        <p:nvSpPr>
          <p:cNvPr id="32" name="PlaceHolder 1"/>
          <p:cNvSpPr>
            <a:spLocks noGrp="1"/>
          </p:cNvSpPr>
          <p:nvPr>
            <p:ph type="title"/>
          </p:nvPr>
        </p:nvSpPr>
        <p:spPr>
          <a:xfrm>
            <a:off x="228600" y="152280"/>
            <a:ext cx="4447800" cy="1058400"/>
          </a:xfrm>
          <a:prstGeom prst="rect">
            <a:avLst/>
          </a:prstGeom>
          <a:noFill/>
          <a:ln w="0">
            <a:noFill/>
          </a:ln>
        </p:spPr>
        <p:txBody>
          <a:bodyPr lIns="91440" tIns="91440" rIns="91440" bIns="91440" anchor="t">
            <a:noAutofit/>
          </a:bodyPr>
          <a:lstStyle/>
          <a:p>
            <a:pPr indent="0">
              <a:buNone/>
            </a:pPr>
            <a:r>
              <a:rPr lang="fr-FR" sz="5000" b="0" u="none" strike="noStrike">
                <a:solidFill>
                  <a:schemeClr val="dk1"/>
                </a:solidFill>
                <a:effectLst/>
                <a:uFillTx/>
                <a:latin typeface="Arial"/>
              </a:rPr>
              <a:t>Click to edit the title text format</a:t>
            </a:r>
          </a:p>
        </p:txBody>
      </p:sp>
      <p:sp>
        <p:nvSpPr>
          <p:cNvPr id="33" name="Google Shape;108;p21"/>
          <p:cNvSpPr/>
          <p:nvPr/>
        </p:nvSpPr>
        <p:spPr>
          <a:xfrm>
            <a:off x="4880520" y="228600"/>
            <a:ext cx="4125960" cy="98208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100000"/>
              </a:lnSpc>
              <a:spcBef>
                <a:spcPts val="300"/>
              </a:spcBef>
              <a:tabLst>
                <a:tab pos="0" algn="l"/>
              </a:tabLst>
            </a:pPr>
            <a:r>
              <a:rPr lang="en" sz="1200" b="1" u="none" strike="noStrike">
                <a:solidFill>
                  <a:schemeClr val="dk1"/>
                </a:solidFill>
                <a:effectLst/>
                <a:uFillTx/>
                <a:latin typeface="Sora"/>
                <a:ea typeface="Sora"/>
              </a:rPr>
              <a:t>CREDITS:</a:t>
            </a:r>
            <a:r>
              <a:rPr lang="en" sz="1200" b="0" u="none" strike="noStrike">
                <a:solidFill>
                  <a:schemeClr val="dk1"/>
                </a:solidFill>
                <a:effectLst/>
                <a:uFillTx/>
                <a:latin typeface="Sora"/>
                <a:ea typeface="Sora"/>
              </a:rPr>
              <a:t> This presentation template was created by </a:t>
            </a:r>
            <a:r>
              <a:rPr lang="en" sz="1200" b="1" u="sng" strike="noStrike">
                <a:solidFill>
                  <a:schemeClr val="dk1"/>
                </a:solidFill>
                <a:effectLst/>
                <a:uFillTx/>
                <a:latin typeface="Sora"/>
                <a:ea typeface="Sora"/>
                <a:hlinkClick r:id="rId3"/>
              </a:rPr>
              <a:t>Slidesgo</a:t>
            </a:r>
            <a:r>
              <a:rPr lang="en" sz="1200" b="0" u="none" strike="noStrike">
                <a:solidFill>
                  <a:schemeClr val="dk1"/>
                </a:solidFill>
                <a:effectLst/>
                <a:uFillTx/>
                <a:latin typeface="Sora"/>
                <a:ea typeface="Sora"/>
              </a:rPr>
              <a:t>, and includes icons by </a:t>
            </a:r>
            <a:r>
              <a:rPr lang="en" sz="1200" b="1" u="sng" strike="noStrike">
                <a:solidFill>
                  <a:schemeClr val="dk1"/>
                </a:solidFill>
                <a:effectLst/>
                <a:uFillTx/>
                <a:latin typeface="Sora"/>
                <a:ea typeface="Sora"/>
                <a:hlinkClick r:id="rId4"/>
              </a:rPr>
              <a:t>Flaticon</a:t>
            </a:r>
            <a:r>
              <a:rPr lang="en" sz="1200" b="0" u="none" strike="noStrike">
                <a:solidFill>
                  <a:schemeClr val="dk1"/>
                </a:solidFill>
                <a:effectLst/>
                <a:uFillTx/>
                <a:latin typeface="Sora"/>
                <a:ea typeface="Sora"/>
              </a:rPr>
              <a:t>, and infographics &amp; images by </a:t>
            </a:r>
            <a:r>
              <a:rPr lang="en" sz="1200" b="1" u="sng" strike="noStrike">
                <a:solidFill>
                  <a:schemeClr val="dk1"/>
                </a:solidFill>
                <a:effectLst/>
                <a:uFillTx/>
                <a:latin typeface="Sora"/>
                <a:ea typeface="Sora"/>
                <a:hlinkClick r:id="rId5"/>
              </a:rPr>
              <a:t>Freepik</a:t>
            </a:r>
            <a:r>
              <a:rPr lang="en" sz="1200" b="0" u="sng" strike="noStrike">
                <a:solidFill>
                  <a:schemeClr val="dk1"/>
                </a:solidFill>
                <a:effectLst/>
                <a:uFillTx/>
                <a:latin typeface="Sora"/>
                <a:ea typeface="Sora"/>
              </a:rPr>
              <a:t> </a:t>
            </a:r>
            <a:endParaRPr lang="en-US" sz="1200" b="0" u="none" strike="noStrike">
              <a:solidFill>
                <a:srgbClr val="FFFFFF"/>
              </a:solidFill>
              <a:effectLst/>
              <a:uFillTx/>
              <a:latin typeface="OpenSymbol"/>
            </a:endParaRPr>
          </a:p>
        </p:txBody>
      </p:sp>
      <p:cxnSp>
        <p:nvCxnSpPr>
          <p:cNvPr id="34" name="Google Shape;109;p21"/>
          <p:cNvCxnSpPr/>
          <p:nvPr/>
        </p:nvCxnSpPr>
        <p:spPr>
          <a:xfrm>
            <a:off x="228240" y="2647800"/>
            <a:ext cx="8687160" cy="360"/>
          </a:xfrm>
          <a:prstGeom prst="straightConnector1">
            <a:avLst/>
          </a:prstGeom>
          <a:ln w="9525">
            <a:solidFill>
              <a:srgbClr val="00EEEE"/>
            </a:solidFill>
            <a:roun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CUSTOM_9">
    <p:bg>
      <p:bgPr>
        <a:solidFill>
          <a:srgbClr val="000000"/>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CUSTOM_9_1">
    <p:bg>
      <p:bgPr>
        <a:solidFill>
          <a:srgbClr val="000000"/>
        </a:solidFill>
        <a:effectLst/>
      </p:bgPr>
    </p:bg>
    <p:spTree>
      <p:nvGrpSpPr>
        <p:cNvPr id="1" name=""/>
        <p:cNvGrpSpPr/>
        <p:nvPr/>
      </p:nvGrpSpPr>
      <p:grpSpPr>
        <a:xfrm>
          <a:off x="0" y="0"/>
          <a:ext cx="0" cy="0"/>
          <a:chOff x="0" y="0"/>
          <a:chExt cx="0" cy="0"/>
        </a:xfrm>
      </p:grpSpPr>
      <p:cxnSp>
        <p:nvCxnSpPr>
          <p:cNvPr id="35" name="Google Shape;112;p23"/>
          <p:cNvCxnSpPr/>
          <p:nvPr/>
        </p:nvCxnSpPr>
        <p:spPr>
          <a:xfrm>
            <a:off x="228240" y="952200"/>
            <a:ext cx="8687160" cy="360"/>
          </a:xfrm>
          <a:prstGeom prst="straightConnector1">
            <a:avLst/>
          </a:prstGeom>
          <a:ln w="9525">
            <a:solidFill>
              <a:srgbClr val="00EEEE"/>
            </a:solidFill>
            <a:roun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 preserve="1">
  <p:cSld name="TITLE_AND_BODY">
    <p:bg>
      <p:bgPr>
        <a:solidFill>
          <a:srgbClr val="000000"/>
        </a:solidFill>
        <a:effectLst/>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37" name="PlaceHolder 2"/>
          <p:cNvSpPr>
            <a:spLocks noGrp="1"/>
          </p:cNvSpPr>
          <p:nvPr>
            <p:ph type="body"/>
          </p:nvPr>
        </p:nvSpPr>
        <p:spPr>
          <a:xfrm>
            <a:off x="720000" y="1215720"/>
            <a:ext cx="7703640" cy="341604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Seventh Outline Level</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ITLE_AND_TWO_COLUMNS">
    <p:bg>
      <p:bgPr>
        <a:solidFill>
          <a:srgbClr val="000000"/>
        </a:solidFill>
        <a:effectLst/>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228600" y="634320"/>
            <a:ext cx="6066000" cy="1512720"/>
          </a:xfrm>
          <a:prstGeom prst="rect">
            <a:avLst/>
          </a:prstGeom>
          <a:noFill/>
          <a:ln w="0">
            <a:noFill/>
          </a:ln>
        </p:spPr>
        <p:txBody>
          <a:bodyPr lIns="91440" tIns="91440" rIns="91440" bIns="91440" anchor="b">
            <a:noAutofit/>
          </a:bodyPr>
          <a:lstStyle/>
          <a:p>
            <a:pPr indent="0">
              <a:buNone/>
            </a:pPr>
            <a:r>
              <a:rPr lang="fr-FR" sz="3000" b="0" u="none" strike="noStrike">
                <a:solidFill>
                  <a:schemeClr val="dk1"/>
                </a:solidFill>
                <a:effectLst/>
                <a:uFillTx/>
                <a:latin typeface="Arial"/>
              </a:rPr>
              <a:t>Click to edit the title text format</a:t>
            </a:r>
          </a:p>
        </p:txBody>
      </p:sp>
      <p:cxnSp>
        <p:nvCxnSpPr>
          <p:cNvPr id="39" name="Google Shape;28;p5"/>
          <p:cNvCxnSpPr/>
          <p:nvPr/>
        </p:nvCxnSpPr>
        <p:spPr>
          <a:xfrm>
            <a:off x="228240" y="2281680"/>
            <a:ext cx="8687160" cy="360"/>
          </a:xfrm>
          <a:prstGeom prst="straightConnector1">
            <a:avLst/>
          </a:prstGeom>
          <a:ln w="9525">
            <a:solidFill>
              <a:srgbClr val="00EEEE"/>
            </a:solidFill>
            <a:roun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_ONLY">
    <p:bg>
      <p:bgPr>
        <a:solidFill>
          <a:srgbClr val="000000"/>
        </a:solidFill>
        <a:effectLst/>
      </p:bgPr>
    </p:bg>
    <p:spTree>
      <p:nvGrpSpPr>
        <p:cNvPr id="1" name=""/>
        <p:cNvGrpSpPr/>
        <p:nvPr/>
      </p:nvGrpSpPr>
      <p:grpSpPr>
        <a:xfrm>
          <a:off x="0" y="0"/>
          <a:ext cx="0" cy="0"/>
          <a:chOff x="0" y="0"/>
          <a:chExt cx="0" cy="0"/>
        </a:xfrm>
      </p:grpSpPr>
      <p:sp>
        <p:nvSpPr>
          <p:cNvPr id="40" name="PlaceHolder 1"/>
          <p:cNvSpPr>
            <a:spLocks noGrp="1"/>
          </p:cNvSpPr>
          <p:nvPr>
            <p:ph type="title"/>
          </p:nvPr>
        </p:nvSpPr>
        <p:spPr>
          <a:xfrm>
            <a:off x="228600" y="231480"/>
            <a:ext cx="81950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ONE_COLUMN_TEXT">
    <p:bg>
      <p:bgPr>
        <a:solidFill>
          <a:srgbClr val="000000"/>
        </a:solidFill>
        <a:effectLst/>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3446280" y="3178080"/>
            <a:ext cx="5468760" cy="1495080"/>
          </a:xfrm>
          <a:prstGeom prst="rect">
            <a:avLst/>
          </a:prstGeom>
          <a:noFill/>
          <a:ln w="0">
            <a:noFill/>
          </a:ln>
        </p:spPr>
        <p:txBody>
          <a:bodyPr lIns="91440" tIns="91440" rIns="91440" bIns="91440" anchor="b">
            <a:noAutofit/>
          </a:bodyPr>
          <a:lstStyle/>
          <a:p>
            <a:pPr indent="0">
              <a:buNone/>
            </a:pPr>
            <a:r>
              <a:rPr lang="fr-FR" sz="3000" b="0" u="none" strike="noStrike">
                <a:solidFill>
                  <a:schemeClr val="dk1"/>
                </a:solidFill>
                <a:effectLst/>
                <a:uFillTx/>
                <a:latin typeface="Arial"/>
              </a:rPr>
              <a:t>Click to edit the title text format</a:t>
            </a:r>
          </a:p>
        </p:txBody>
      </p:sp>
      <p:sp>
        <p:nvSpPr>
          <p:cNvPr id="42" name="PlaceHolder 2"/>
          <p:cNvSpPr>
            <a:spLocks noGrp="1"/>
          </p:cNvSpPr>
          <p:nvPr>
            <p:ph type="body"/>
          </p:nvPr>
        </p:nvSpPr>
        <p:spPr>
          <a:xfrm rot="10800000">
            <a:off x="0" y="360"/>
            <a:ext cx="3253320" cy="4496040"/>
          </a:xfrm>
          <a:prstGeom prst="rect">
            <a:avLst/>
          </a:prstGeom>
          <a:noFill/>
          <a:ln w="0">
            <a:noFill/>
          </a:ln>
        </p:spPr>
        <p:txBody>
          <a:bodyPr lIns="90000" tIns="45000" rIns="90000" bIns="45000" anchor="t">
            <a:normAutofit fontScale="77500" lnSpcReduction="1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bg>
      <p:bgPr>
        <a:solidFill>
          <a:srgbClr val="000000"/>
        </a:solidFill>
        <a:effectLst/>
      </p:bgPr>
    </p:bg>
    <p:spTree>
      <p:nvGrpSpPr>
        <p:cNvPr id="1" name=""/>
        <p:cNvGrpSpPr/>
        <p:nvPr/>
      </p:nvGrpSpPr>
      <p:grpSpPr>
        <a:xfrm>
          <a:off x="0" y="0"/>
          <a:ext cx="0" cy="0"/>
          <a:chOff x="0" y="0"/>
          <a:chExt cx="0" cy="0"/>
        </a:xfrm>
      </p:grpSpPr>
      <p:sp>
        <p:nvSpPr>
          <p:cNvPr id="4" name="PlaceHolder 1"/>
          <p:cNvSpPr>
            <a:spLocks noGrp="1"/>
          </p:cNvSpPr>
          <p:nvPr>
            <p:ph type="title"/>
          </p:nvPr>
        </p:nvSpPr>
        <p:spPr>
          <a:xfrm>
            <a:off x="3809880" y="228600"/>
            <a:ext cx="5105160" cy="1085400"/>
          </a:xfrm>
          <a:prstGeom prst="rect">
            <a:avLst/>
          </a:prstGeom>
          <a:noFill/>
          <a:ln w="0">
            <a:noFill/>
          </a:ln>
        </p:spPr>
        <p:txBody>
          <a:bodyPr lIns="91440" tIns="91440" rIns="91440" bIns="91440" anchor="b">
            <a:noAutofit/>
          </a:bodyPr>
          <a:lstStyle/>
          <a:p>
            <a:pPr indent="0" algn="r">
              <a:lnSpc>
                <a:spcPct val="100000"/>
              </a:lnSpc>
              <a:buNone/>
            </a:pPr>
            <a:r>
              <a:rPr lang="fr-FR" sz="6000" b="0" u="none" strike="noStrike">
                <a:solidFill>
                  <a:schemeClr val="dk1"/>
                </a:solidFill>
                <a:effectLst/>
                <a:uFillTx/>
                <a:latin typeface="Special Gothic Expanded One"/>
                <a:ea typeface="Special Gothic Expanded One"/>
              </a:rPr>
              <a:t>xx%</a:t>
            </a:r>
            <a:endParaRPr lang="fr-FR" sz="6000" b="0" u="none" strike="noStrike">
              <a:solidFill>
                <a:schemeClr val="dk1"/>
              </a:solidFill>
              <a:effectLst/>
              <a:uFillTx/>
              <a:latin typeface="Arial"/>
            </a:endParaRPr>
          </a:p>
        </p:txBody>
      </p:sp>
      <p:sp>
        <p:nvSpPr>
          <p:cNvPr id="5" name="Google Shape;47;p11" title="blurred-night-lights (7).jpg"/>
          <p:cNvSpPr/>
          <p:nvPr/>
        </p:nvSpPr>
        <p:spPr>
          <a:xfrm>
            <a:off x="0" y="2319120"/>
            <a:ext cx="9143640" cy="2824200"/>
          </a:xfrm>
          <a:prstGeom prst="roundRect">
            <a:avLst>
              <a:gd name="adj" fmla="val 993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cxnSp>
        <p:nvCxnSpPr>
          <p:cNvPr id="6" name="Google Shape;48;p11"/>
          <p:cNvCxnSpPr/>
          <p:nvPr/>
        </p:nvCxnSpPr>
        <p:spPr>
          <a:xfrm>
            <a:off x="228240" y="2111760"/>
            <a:ext cx="8687160" cy="360"/>
          </a:xfrm>
          <a:prstGeom prst="straightConnector1">
            <a:avLst/>
          </a:prstGeom>
          <a:ln w="9525">
            <a:solidFill>
              <a:srgbClr val="00EEEE"/>
            </a:solidFill>
            <a:roun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MAIN_POINT">
    <p:bg>
      <p:bgPr>
        <a:solidFill>
          <a:srgbClr val="000000"/>
        </a:solidFill>
        <a:effectLst/>
      </p:bgPr>
    </p:bg>
    <p:spTree>
      <p:nvGrpSpPr>
        <p:cNvPr id="1" name=""/>
        <p:cNvGrpSpPr/>
        <p:nvPr/>
      </p:nvGrpSpPr>
      <p:grpSpPr>
        <a:xfrm>
          <a:off x="0" y="0"/>
          <a:ext cx="0" cy="0"/>
          <a:chOff x="0" y="0"/>
          <a:chExt cx="0" cy="0"/>
        </a:xfrm>
      </p:grpSpPr>
      <p:sp>
        <p:nvSpPr>
          <p:cNvPr id="43" name="PlaceHolder 1"/>
          <p:cNvSpPr>
            <a:spLocks noGrp="1"/>
          </p:cNvSpPr>
          <p:nvPr>
            <p:ph type="title"/>
          </p:nvPr>
        </p:nvSpPr>
        <p:spPr>
          <a:xfrm>
            <a:off x="713160" y="974880"/>
            <a:ext cx="7717320" cy="3193920"/>
          </a:xfrm>
          <a:prstGeom prst="rect">
            <a:avLst/>
          </a:prstGeom>
          <a:noFill/>
          <a:ln w="0">
            <a:noFill/>
          </a:ln>
        </p:spPr>
        <p:txBody>
          <a:bodyPr lIns="91440" tIns="91440" rIns="91440" bIns="91440" anchor="ctr">
            <a:noAutofit/>
          </a:bodyPr>
          <a:lstStyle/>
          <a:p>
            <a:pPr indent="0">
              <a:buNone/>
            </a:pPr>
            <a:r>
              <a:rPr lang="fr-FR" sz="4500" b="0" u="none" strike="noStrike">
                <a:solidFill>
                  <a:schemeClr val="dk1"/>
                </a:solidFill>
                <a:effectLst/>
                <a:uFillTx/>
                <a:latin typeface="Arial"/>
              </a:rPr>
              <a:t>Click to edit the title text format</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SECTION_TITLE_AND_DESCRIPTION">
    <p:bg>
      <p:bgPr>
        <a:solidFill>
          <a:srgbClr val="000000"/>
        </a:solidFill>
        <a:effectLst/>
      </p:bgPr>
    </p:bg>
    <p:spTree>
      <p:nvGrpSpPr>
        <p:cNvPr id="1" name=""/>
        <p:cNvGrpSpPr/>
        <p:nvPr/>
      </p:nvGrpSpPr>
      <p:grpSpPr>
        <a:xfrm>
          <a:off x="0" y="0"/>
          <a:ext cx="0" cy="0"/>
          <a:chOff x="0" y="0"/>
          <a:chExt cx="0" cy="0"/>
        </a:xfrm>
      </p:grpSpPr>
      <p:sp>
        <p:nvSpPr>
          <p:cNvPr id="4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APTION_ONLY">
    <p:bg>
      <p:bgPr>
        <a:solidFill>
          <a:srgbClr val="000000"/>
        </a:solidFill>
        <a:effectLst/>
      </p:bgPr>
    </p:bg>
    <p:spTree>
      <p:nvGrpSpPr>
        <p:cNvPr id="1" name=""/>
        <p:cNvGrpSpPr/>
        <p:nvPr/>
      </p:nvGrpSpPr>
      <p:grpSpPr>
        <a:xfrm>
          <a:off x="0" y="0"/>
          <a:ext cx="0" cy="0"/>
          <a:chOff x="0" y="0"/>
          <a:chExt cx="0" cy="0"/>
        </a:xfrm>
      </p:grpSpPr>
      <p:sp>
        <p:nvSpPr>
          <p:cNvPr id="45" name="PlaceHolder 1"/>
          <p:cNvSpPr>
            <a:spLocks noGrp="1"/>
          </p:cNvSpPr>
          <p:nvPr>
            <p:ph type="body"/>
          </p:nvPr>
        </p:nvSpPr>
        <p:spPr>
          <a:xfrm>
            <a:off x="0" y="-13680"/>
            <a:ext cx="9143640" cy="515700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46" name="PlaceHolder 2"/>
          <p:cNvSpPr>
            <a:spLocks noGrp="1"/>
          </p:cNvSpPr>
          <p:nvPr>
            <p:ph type="title"/>
          </p:nvPr>
        </p:nvSpPr>
        <p:spPr>
          <a:xfrm>
            <a:off x="720000" y="4014360"/>
            <a:ext cx="7703640" cy="572400"/>
          </a:xfrm>
          <a:prstGeom prst="rect">
            <a:avLst/>
          </a:prstGeom>
          <a:solidFill>
            <a:srgbClr val="000000"/>
          </a:solidFill>
          <a:ln w="0">
            <a:noFill/>
          </a:ln>
        </p:spPr>
        <p:txBody>
          <a:bodyPr lIns="91440" tIns="91440" rIns="91440" bIns="91440" anchor="b">
            <a:noAutofit/>
          </a:bodyPr>
          <a:lstStyle/>
          <a:p>
            <a:pPr indent="0">
              <a:buNone/>
            </a:pPr>
            <a:r>
              <a:rPr lang="fr-FR" sz="2000" b="0" u="none" strike="noStrike">
                <a:solidFill>
                  <a:schemeClr val="dk1"/>
                </a:solidFill>
                <a:effectLst/>
                <a:uFillTx/>
                <a:latin typeface="Arial"/>
              </a:rPr>
              <a:t>Click to edit the title text format</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simple-light-2">
    <p:bg>
      <p:bgPr>
        <a:solidFill>
          <a:schemeClr val="dk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
    <p:bg>
      <p:bgPr>
        <a:solidFill>
          <a:schemeClr val="dk1"/>
        </a:solidFill>
        <a:effectLst/>
      </p:bgPr>
    </p:bg>
    <p:spTree>
      <p:nvGrpSpPr>
        <p:cNvPr id="1" name=""/>
        <p:cNvGrpSpPr/>
        <p:nvPr/>
      </p:nvGrpSpPr>
      <p:grpSpPr>
        <a:xfrm>
          <a:off x="0" y="0"/>
          <a:ext cx="0" cy="0"/>
          <a:chOff x="0" y="0"/>
          <a:chExt cx="0" cy="0"/>
        </a:xfrm>
      </p:grpSpPr>
      <p:sp>
        <p:nvSpPr>
          <p:cNvPr id="47" name="Google Shape;118;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48"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CUSTOM_2_1_1">
    <p:bg>
      <p:bgPr>
        <a:solidFill>
          <a:schemeClr val="dk1"/>
        </a:solidFill>
        <a:effectLst/>
      </p:bgPr>
    </p:bg>
    <p:spTree>
      <p:nvGrpSpPr>
        <p:cNvPr id="1" name=""/>
        <p:cNvGrpSpPr/>
        <p:nvPr/>
      </p:nvGrpSpPr>
      <p:grpSpPr>
        <a:xfrm>
          <a:off x="0" y="0"/>
          <a:ext cx="0" cy="0"/>
          <a:chOff x="0" y="0"/>
          <a:chExt cx="0" cy="0"/>
        </a:xfrm>
      </p:grpSpPr>
      <p:sp>
        <p:nvSpPr>
          <p:cNvPr id="49" name="Google Shape;121;p27"/>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50"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
        <p:nvSpPr>
          <p:cNvPr id="51"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TITLE_ONLY_1">
    <p:bg>
      <p:bgPr>
        <a:solidFill>
          <a:srgbClr val="000000"/>
        </a:solidFill>
        <a:effectLst/>
      </p:bgPr>
    </p:bg>
    <p:spTree>
      <p:nvGrpSpPr>
        <p:cNvPr id="1" name=""/>
        <p:cNvGrpSpPr/>
        <p:nvPr/>
      </p:nvGrpSpPr>
      <p:grpSpPr>
        <a:xfrm>
          <a:off x="0" y="0"/>
          <a:ext cx="0" cy="0"/>
          <a:chOff x="0" y="0"/>
          <a:chExt cx="0" cy="0"/>
        </a:xfrm>
      </p:grpSpPr>
      <p:sp>
        <p:nvSpPr>
          <p:cNvPr id="7" name="PlaceHolder 1"/>
          <p:cNvSpPr>
            <a:spLocks noGrp="1"/>
          </p:cNvSpPr>
          <p:nvPr>
            <p:ph type="title"/>
          </p:nvPr>
        </p:nvSpPr>
        <p:spPr>
          <a:xfrm>
            <a:off x="1211400" y="22860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TITLE_ONLY_2">
    <p:bg>
      <p:bgPr>
        <a:solidFill>
          <a:srgbClr val="000000"/>
        </a:solidFill>
        <a:effectLst/>
      </p:bgPr>
    </p:bg>
    <p:spTree>
      <p:nvGrpSpPr>
        <p:cNvPr id="1" name=""/>
        <p:cNvGrpSpPr/>
        <p:nvPr/>
      </p:nvGrpSpPr>
      <p:grpSpPr>
        <a:xfrm>
          <a:off x="0" y="0"/>
          <a:ext cx="0" cy="0"/>
          <a:chOff x="0" y="0"/>
          <a:chExt cx="0" cy="0"/>
        </a:xfrm>
      </p:grpSpPr>
      <p:sp>
        <p:nvSpPr>
          <p:cNvPr id="8" name="PlaceHolder 1"/>
          <p:cNvSpPr>
            <a:spLocks noGrp="1"/>
          </p:cNvSpPr>
          <p:nvPr>
            <p:ph type="title"/>
          </p:nvPr>
        </p:nvSpPr>
        <p:spPr>
          <a:xfrm>
            <a:off x="6377760" y="4182840"/>
            <a:ext cx="2537640" cy="73188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TITLE_ONLY_3">
    <p:bg>
      <p:bgPr>
        <a:solidFill>
          <a:srgbClr val="000000"/>
        </a:solidFill>
        <a:effectLst/>
      </p:bgPr>
    </p:bg>
    <p:spTree>
      <p:nvGrpSpPr>
        <p:cNvPr id="1" name=""/>
        <p:cNvGrpSpPr/>
        <p:nvPr/>
      </p:nvGrpSpPr>
      <p:grpSpPr>
        <a:xfrm>
          <a:off x="0" y="0"/>
          <a:ext cx="0" cy="0"/>
          <a:chOff x="0" y="0"/>
          <a:chExt cx="0" cy="0"/>
        </a:xfrm>
      </p:grpSpPr>
      <p:sp>
        <p:nvSpPr>
          <p:cNvPr id="9" name="PlaceHolder 1"/>
          <p:cNvSpPr>
            <a:spLocks noGrp="1"/>
          </p:cNvSpPr>
          <p:nvPr>
            <p:ph type="title"/>
          </p:nvPr>
        </p:nvSpPr>
        <p:spPr>
          <a:xfrm>
            <a:off x="228600" y="1724040"/>
            <a:ext cx="3460320" cy="196488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AND_TWO_COLUMNS_1_1">
    <p:bg>
      <p:bgPr>
        <a:solidFill>
          <a:srgbClr val="000000"/>
        </a:solidFill>
        <a:effectLst/>
      </p:bgPr>
    </p:bg>
    <p:spTree>
      <p:nvGrpSpPr>
        <p:cNvPr id="1" name=""/>
        <p:cNvGrpSpPr/>
        <p:nvPr/>
      </p:nvGrpSpPr>
      <p:grpSpPr>
        <a:xfrm>
          <a:off x="0" y="0"/>
          <a:ext cx="0" cy="0"/>
          <a:chOff x="0" y="0"/>
          <a:chExt cx="0" cy="0"/>
        </a:xfrm>
      </p:grpSpPr>
      <p:sp>
        <p:nvSpPr>
          <p:cNvPr id="10" name="PlaceHolder 1"/>
          <p:cNvSpPr>
            <a:spLocks noGrp="1"/>
          </p:cNvSpPr>
          <p:nvPr>
            <p:ph type="title"/>
          </p:nvPr>
        </p:nvSpPr>
        <p:spPr>
          <a:xfrm>
            <a:off x="228600" y="634320"/>
            <a:ext cx="6066000" cy="1512720"/>
          </a:xfrm>
          <a:prstGeom prst="rect">
            <a:avLst/>
          </a:prstGeom>
          <a:noFill/>
          <a:ln w="0">
            <a:noFill/>
          </a:ln>
        </p:spPr>
        <p:txBody>
          <a:bodyPr lIns="91440" tIns="91440" rIns="91440" bIns="91440" anchor="b">
            <a:noAutofit/>
          </a:bodyPr>
          <a:lstStyle/>
          <a:p>
            <a:pPr indent="0">
              <a:buNone/>
            </a:pPr>
            <a:r>
              <a:rPr lang="fr-FR" sz="3000" b="0" u="none" strike="noStrike">
                <a:solidFill>
                  <a:schemeClr val="dk1"/>
                </a:solidFill>
                <a:effectLst/>
                <a:uFillTx/>
                <a:latin typeface="Arial"/>
              </a:rPr>
              <a:t>Click to edit the title text format</a:t>
            </a:r>
          </a:p>
        </p:txBody>
      </p:sp>
      <p:cxnSp>
        <p:nvCxnSpPr>
          <p:cNvPr id="11" name="Google Shape;59;p16"/>
          <p:cNvCxnSpPr/>
          <p:nvPr/>
        </p:nvCxnSpPr>
        <p:spPr>
          <a:xfrm>
            <a:off x="228240" y="2281680"/>
            <a:ext cx="8687160" cy="360"/>
          </a:xfrm>
          <a:prstGeom prst="straightConnector1">
            <a:avLst/>
          </a:prstGeom>
          <a:ln w="9525">
            <a:solidFill>
              <a:srgbClr val="00EEEE"/>
            </a:solidFill>
            <a:round/>
          </a:ln>
        </p:spPr>
      </p:cxnSp>
      <p:sp>
        <p:nvSpPr>
          <p:cNvPr id="1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ONE_COLUMN_TEXT_1">
    <p:bg>
      <p:bgPr>
        <a:solidFill>
          <a:srgbClr val="000000"/>
        </a:solidFill>
        <a:effectLst/>
      </p:bgPr>
    </p:bg>
    <p:spTree>
      <p:nvGrpSpPr>
        <p:cNvPr id="1" name=""/>
        <p:cNvGrpSpPr/>
        <p:nvPr/>
      </p:nvGrpSpPr>
      <p:grpSpPr>
        <a:xfrm>
          <a:off x="0" y="0"/>
          <a:ext cx="0" cy="0"/>
          <a:chOff x="0" y="0"/>
          <a:chExt cx="0" cy="0"/>
        </a:xfrm>
      </p:grpSpPr>
      <p:sp>
        <p:nvSpPr>
          <p:cNvPr id="13" name="PlaceHolder 1"/>
          <p:cNvSpPr>
            <a:spLocks noGrp="1"/>
          </p:cNvSpPr>
          <p:nvPr>
            <p:ph type="title"/>
          </p:nvPr>
        </p:nvSpPr>
        <p:spPr>
          <a:xfrm>
            <a:off x="3446280" y="3178080"/>
            <a:ext cx="5468760" cy="1495080"/>
          </a:xfrm>
          <a:prstGeom prst="rect">
            <a:avLst/>
          </a:prstGeom>
          <a:noFill/>
          <a:ln w="0">
            <a:noFill/>
          </a:ln>
        </p:spPr>
        <p:txBody>
          <a:bodyPr lIns="91440" tIns="91440" rIns="91440" bIns="91440" anchor="b">
            <a:noAutofit/>
          </a:bodyPr>
          <a:lstStyle/>
          <a:p>
            <a:pPr indent="0">
              <a:buNone/>
            </a:pPr>
            <a:r>
              <a:rPr lang="fr-FR" sz="3000" b="0" u="none" strike="noStrike">
                <a:solidFill>
                  <a:schemeClr val="dk1"/>
                </a:solidFill>
                <a:effectLst/>
                <a:uFillTx/>
                <a:latin typeface="Arial"/>
              </a:rPr>
              <a:t>Click to edit the title text format</a:t>
            </a:r>
          </a:p>
        </p:txBody>
      </p:sp>
      <p:sp>
        <p:nvSpPr>
          <p:cNvPr id="14" name="PlaceHolder 2"/>
          <p:cNvSpPr>
            <a:spLocks noGrp="1"/>
          </p:cNvSpPr>
          <p:nvPr>
            <p:ph type="body"/>
          </p:nvPr>
        </p:nvSpPr>
        <p:spPr>
          <a:xfrm>
            <a:off x="360" y="0"/>
            <a:ext cx="3253320" cy="4496040"/>
          </a:xfrm>
          <a:prstGeom prst="rect">
            <a:avLst/>
          </a:prstGeom>
          <a:noFill/>
          <a:ln w="0">
            <a:noFill/>
          </a:ln>
        </p:spPr>
        <p:txBody>
          <a:bodyPr lIns="90000" tIns="45000" rIns="90000" bIns="45000" anchor="t">
            <a:normAutofit fontScale="77500" lnSpcReduction="1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6">
    <p:bg>
      <p:bgPr>
        <a:solidFill>
          <a:srgbClr val="000000"/>
        </a:solidFill>
        <a:effectLst/>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228600" y="228600"/>
            <a:ext cx="86864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cxnSp>
        <p:nvCxnSpPr>
          <p:cNvPr id="16" name="Google Shape;72;p18"/>
          <p:cNvCxnSpPr/>
          <p:nvPr/>
        </p:nvCxnSpPr>
        <p:spPr>
          <a:xfrm>
            <a:off x="228240" y="935640"/>
            <a:ext cx="8687160" cy="360"/>
          </a:xfrm>
          <a:prstGeom prst="straightConnector1">
            <a:avLst/>
          </a:prstGeom>
          <a:ln w="9525">
            <a:solidFill>
              <a:srgbClr val="00EEEE"/>
            </a:solidFill>
            <a:roun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PlaceHolder 1"/>
          <p:cNvSpPr>
            <a:spLocks noGrp="1"/>
          </p:cNvSpPr>
          <p:nvPr>
            <p:ph type="title"/>
          </p:nvPr>
        </p:nvSpPr>
        <p:spPr>
          <a:xfrm>
            <a:off x="114480" y="276120"/>
            <a:ext cx="6276600" cy="1418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4400" b="0" u="none" strike="noStrike">
                <a:solidFill>
                  <a:schemeClr val="dk1"/>
                </a:solidFill>
                <a:effectLst/>
                <a:uFillTx/>
                <a:latin typeface="Special Gothic Expanded One"/>
                <a:ea typeface="Special Gothic Expanded One"/>
              </a:rPr>
              <a:t>MAITRI AI</a:t>
            </a:r>
            <a:endParaRPr lang="fr-FR" sz="4400" b="0" u="none" strike="noStrike">
              <a:solidFill>
                <a:schemeClr val="dk1"/>
              </a:solidFill>
              <a:effectLst/>
              <a:uFillTx/>
              <a:latin typeface="Arial"/>
            </a:endParaRPr>
          </a:p>
        </p:txBody>
      </p:sp>
      <p:sp>
        <p:nvSpPr>
          <p:cNvPr id="53" name="PlaceHolder 2"/>
          <p:cNvSpPr>
            <a:spLocks noGrp="1"/>
          </p:cNvSpPr>
          <p:nvPr>
            <p:ph type="subTitle"/>
          </p:nvPr>
        </p:nvSpPr>
        <p:spPr>
          <a:xfrm>
            <a:off x="5107259" y="266760"/>
            <a:ext cx="3807781" cy="1418760"/>
          </a:xfrm>
          <a:prstGeom prst="rect">
            <a:avLst/>
          </a:prstGeom>
          <a:noFill/>
          <a:ln w="0">
            <a:noFill/>
          </a:ln>
        </p:spPr>
        <p:txBody>
          <a:bodyPr lIns="91440" tIns="91440" rIns="91440" bIns="91440" anchor="b">
            <a:normAutofit/>
          </a:bodyPr>
          <a:lstStyle/>
          <a:p>
            <a:pPr indent="0" algn="r">
              <a:lnSpc>
                <a:spcPct val="120000"/>
              </a:lnSpc>
              <a:buNone/>
              <a:tabLst>
                <a:tab pos="0" algn="l"/>
              </a:tabLst>
            </a:pPr>
            <a:r>
              <a:rPr lang="en-US" sz="1600" b="0" u="none" strike="noStrike" dirty="0">
                <a:solidFill>
                  <a:schemeClr val="dk1"/>
                </a:solidFill>
                <a:effectLst/>
                <a:uFillTx/>
                <a:latin typeface="Calibri"/>
                <a:ea typeface="Sora"/>
              </a:rPr>
              <a:t>AI Assistance for </a:t>
            </a:r>
            <a:r>
              <a:rPr lang="en-US" sz="1600" b="0" u="none" strike="noStrike">
                <a:solidFill>
                  <a:schemeClr val="dk1"/>
                </a:solidFill>
                <a:effectLst/>
                <a:uFillTx/>
                <a:latin typeface="Calibri"/>
                <a:ea typeface="Sora"/>
              </a:rPr>
              <a:t>Astronaut </a:t>
            </a:r>
          </a:p>
          <a:p>
            <a:pPr indent="0" algn="r">
              <a:lnSpc>
                <a:spcPct val="120000"/>
              </a:lnSpc>
              <a:buNone/>
              <a:tabLst>
                <a:tab pos="0" algn="l"/>
              </a:tabLst>
            </a:pPr>
            <a:r>
              <a:rPr lang="en-US" sz="1600" b="0" u="none" strike="noStrike">
                <a:solidFill>
                  <a:schemeClr val="dk1"/>
                </a:solidFill>
                <a:effectLst/>
                <a:uFillTx/>
                <a:latin typeface="Calibri"/>
                <a:ea typeface="Sora"/>
              </a:rPr>
              <a:t>Well-Being</a:t>
            </a:r>
            <a:endParaRPr lang="en-US" sz="1600" b="0" u="none" strike="noStrike" dirty="0">
              <a:solidFill>
                <a:srgbClr val="FFFFFF"/>
              </a:solidFill>
              <a:effectLst/>
              <a:uFillTx/>
              <a:latin typeface="OpenSymbol"/>
            </a:endParaRPr>
          </a:p>
        </p:txBody>
      </p:sp>
      <p:sp>
        <p:nvSpPr>
          <p:cNvPr id="3" name="TextBox 2">
            <a:extLst>
              <a:ext uri="{FF2B5EF4-FFF2-40B4-BE49-F238E27FC236}">
                <a16:creationId xmlns:a16="http://schemas.microsoft.com/office/drawing/2014/main" id="{B5D905BB-1B06-DEFE-52E8-79755B7D9C3B}"/>
              </a:ext>
            </a:extLst>
          </p:cNvPr>
          <p:cNvSpPr txBox="1"/>
          <p:nvPr/>
        </p:nvSpPr>
        <p:spPr>
          <a:xfrm>
            <a:off x="0" y="4682714"/>
            <a:ext cx="2258054" cy="369332"/>
          </a:xfrm>
          <a:prstGeom prst="rect">
            <a:avLst/>
          </a:prstGeom>
          <a:noFill/>
        </p:spPr>
        <p:txBody>
          <a:bodyPr wrap="none" rtlCol="0">
            <a:spAutoFit/>
          </a:bodyPr>
          <a:lstStyle/>
          <a:p>
            <a:r>
              <a:rPr lang="en-US" dirty="0"/>
              <a:t>BY-Ramya.R.Trivedi</a:t>
            </a:r>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PlaceHolder 1"/>
          <p:cNvSpPr>
            <a:spLocks noGrp="1"/>
          </p:cNvSpPr>
          <p:nvPr>
            <p:ph type="title"/>
          </p:nvPr>
        </p:nvSpPr>
        <p:spPr>
          <a:xfrm>
            <a:off x="228600" y="638280"/>
            <a:ext cx="6067080" cy="15141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3000" b="0" u="none" strike="noStrike">
                <a:solidFill>
                  <a:schemeClr val="dk1"/>
                </a:solidFill>
                <a:effectLst/>
                <a:uFillTx/>
                <a:latin typeface="Special Gothic Expanded One"/>
                <a:ea typeface="Special Gothic Expanded One"/>
              </a:rPr>
              <a:t>Benefits and Challenges in Space Environment</a:t>
            </a:r>
            <a:endParaRPr lang="fr-FR" sz="3000" b="0" u="none" strike="noStrike">
              <a:solidFill>
                <a:schemeClr val="dk1"/>
              </a:solidFill>
              <a:effectLst/>
              <a:uFillTx/>
              <a:latin typeface="Arial"/>
            </a:endParaRPr>
          </a:p>
        </p:txBody>
      </p:sp>
      <p:sp>
        <p:nvSpPr>
          <p:cNvPr id="76" name="PlaceHolder 2"/>
          <p:cNvSpPr>
            <a:spLocks noGrp="1"/>
          </p:cNvSpPr>
          <p:nvPr>
            <p:ph type="subTitle"/>
          </p:nvPr>
        </p:nvSpPr>
        <p:spPr>
          <a:xfrm>
            <a:off x="228600" y="2952720"/>
            <a:ext cx="8219880" cy="1809360"/>
          </a:xfrm>
          <a:prstGeom prst="rect">
            <a:avLst/>
          </a:prstGeom>
          <a:noFill/>
          <a:ln w="0">
            <a:noFill/>
          </a:ln>
        </p:spPr>
        <p:txBody>
          <a:bodyPr lIns="91440" tIns="91440" rIns="91440" bIns="91440" anchor="t">
            <a:normAutofit/>
          </a:bodyPr>
          <a:lstStyle/>
          <a:p>
            <a:pPr indent="0">
              <a:lnSpc>
                <a:spcPct val="120000"/>
              </a:lnSpc>
              <a:buNone/>
              <a:tabLst>
                <a:tab pos="0" algn="l"/>
              </a:tabLst>
            </a:pPr>
            <a:r>
              <a:rPr lang="en-US" sz="1200" b="0" u="none" strike="noStrike">
                <a:solidFill>
                  <a:schemeClr val="dk1"/>
                </a:solidFill>
                <a:effectLst/>
                <a:uFillTx/>
                <a:latin typeface="Calibri"/>
                <a:ea typeface="Sora"/>
              </a:rPr>
              <a:t>MAITRI enhances astronaut health management through automation and personalized care. However, challenges include ensuring </a:t>
            </a:r>
            <a:r>
              <a:rPr lang="en-US" sz="1200" b="1" u="none" strike="noStrike">
                <a:solidFill>
                  <a:schemeClr val="dk1"/>
                </a:solidFill>
                <a:effectLst/>
                <a:uFillTx/>
                <a:latin typeface="Calibri"/>
                <a:ea typeface="Sora"/>
              </a:rPr>
              <a:t>data privacy</a:t>
            </a:r>
            <a:r>
              <a:rPr lang="en-US" sz="1200" b="0" u="none" strike="noStrike">
                <a:solidFill>
                  <a:schemeClr val="dk1"/>
                </a:solidFill>
                <a:effectLst/>
                <a:uFillTx/>
                <a:latin typeface="Calibri"/>
                <a:ea typeface="Sora"/>
              </a:rPr>
              <a:t>, managing AI limitations in unpredictable scenarios, and maintaining system reliability in harsh space conditions. Continuous updates and testing address these concerns.</a:t>
            </a:r>
            <a:endParaRPr lang="en-US" sz="1200" b="0" u="none" strike="noStrike">
              <a:solidFill>
                <a:srgbClr val="FFFFFF"/>
              </a:solidFill>
              <a:effectLst/>
              <a:uFillTx/>
              <a:latin typeface="OpenSymbo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Google Shape;199;p32" title="blurred-night-lights (3).jpg"/>
          <p:cNvSpPr/>
          <p:nvPr/>
        </p:nvSpPr>
        <p:spPr>
          <a:xfrm flipH="1">
            <a:off x="-720" y="0"/>
            <a:ext cx="3253320" cy="4496040"/>
          </a:xfrm>
          <a:prstGeom prst="roundRect">
            <a:avLst>
              <a:gd name="adj" fmla="val 3409"/>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sp>
        <p:nvSpPr>
          <p:cNvPr id="78" name="PlaceHolder 1"/>
          <p:cNvSpPr>
            <a:spLocks noGrp="1"/>
          </p:cNvSpPr>
          <p:nvPr>
            <p:ph type="title"/>
          </p:nvPr>
        </p:nvSpPr>
        <p:spPr>
          <a:xfrm>
            <a:off x="3448080" y="3181320"/>
            <a:ext cx="5466960" cy="149508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3000" b="0" u="none" strike="noStrike">
                <a:solidFill>
                  <a:schemeClr val="dk1"/>
                </a:solidFill>
                <a:effectLst/>
                <a:uFillTx/>
                <a:latin typeface="Special Gothic Expanded One"/>
                <a:ea typeface="Special Gothic Expanded One"/>
              </a:rPr>
              <a:t>Conclusions</a:t>
            </a:r>
            <a:endParaRPr lang="fr-FR" sz="3000" b="0" u="none" strike="noStrike">
              <a:solidFill>
                <a:schemeClr val="dk1"/>
              </a:solidFill>
              <a:effectLst/>
              <a:uFillTx/>
              <a:latin typeface="Arial"/>
            </a:endParaRPr>
          </a:p>
        </p:txBody>
      </p:sp>
      <p:sp>
        <p:nvSpPr>
          <p:cNvPr id="79" name="PlaceHolder 2"/>
          <p:cNvSpPr>
            <a:spLocks noGrp="1"/>
          </p:cNvSpPr>
          <p:nvPr>
            <p:ph type="subTitle"/>
          </p:nvPr>
        </p:nvSpPr>
        <p:spPr>
          <a:xfrm>
            <a:off x="3448080" y="152280"/>
            <a:ext cx="5466960" cy="2904840"/>
          </a:xfrm>
          <a:prstGeom prst="rect">
            <a:avLst/>
          </a:prstGeom>
          <a:noFill/>
          <a:ln w="0">
            <a:noFill/>
          </a:ln>
        </p:spPr>
        <p:txBody>
          <a:bodyPr lIns="91440" tIns="91440" rIns="91440" bIns="91440" anchor="t">
            <a:normAutofit/>
          </a:bodyPr>
          <a:lstStyle/>
          <a:p>
            <a:pPr indent="0">
              <a:lnSpc>
                <a:spcPct val="120000"/>
              </a:lnSpc>
              <a:buNone/>
              <a:tabLst>
                <a:tab pos="0" algn="l"/>
              </a:tabLst>
            </a:pPr>
            <a:r>
              <a:rPr lang="en-US" sz="1200" b="0" u="none" strike="noStrike">
                <a:solidFill>
                  <a:schemeClr val="dk1"/>
                </a:solidFill>
                <a:effectLst/>
                <a:uFillTx/>
                <a:latin typeface="Calibri"/>
                <a:ea typeface="Sora"/>
              </a:rPr>
              <a:t>MAITRI represents a significant advancement in astronaut health support by integrating AI-driven psychological and physical well-being management. Its implementation promises improved mission success and astronaut safety. Ongoing development and rigorous validation are essential to fully realize its benefits in future space exploration.</a:t>
            </a:r>
            <a:endParaRPr lang="en-US" sz="1200" b="0" u="none" strike="noStrike">
              <a:solidFill>
                <a:srgbClr val="FFFFFF"/>
              </a:solidFill>
              <a:effectLst/>
              <a:uFillTx/>
              <a:latin typeface="OpenSymbo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PlaceHolder 1"/>
          <p:cNvSpPr>
            <a:spLocks noGrp="1"/>
          </p:cNvSpPr>
          <p:nvPr>
            <p:ph type="title"/>
          </p:nvPr>
        </p:nvSpPr>
        <p:spPr>
          <a:xfrm>
            <a:off x="228600" y="152280"/>
            <a:ext cx="4447800" cy="1707480"/>
          </a:xfrm>
          <a:prstGeom prst="rect">
            <a:avLst/>
          </a:prstGeom>
          <a:noFill/>
          <a:ln w="0">
            <a:noFill/>
          </a:ln>
        </p:spPr>
        <p:txBody>
          <a:bodyPr lIns="91440" tIns="91440" rIns="91440" bIns="91440" anchor="t">
            <a:spAutoFit/>
          </a:bodyPr>
          <a:lstStyle/>
          <a:p>
            <a:pPr indent="0">
              <a:lnSpc>
                <a:spcPct val="100000"/>
              </a:lnSpc>
              <a:buNone/>
              <a:tabLst>
                <a:tab pos="0" algn="l"/>
              </a:tabLst>
            </a:pPr>
            <a:r>
              <a:rPr lang="en" sz="5000" b="0" u="none" strike="noStrike">
                <a:solidFill>
                  <a:schemeClr val="dk1"/>
                </a:solidFill>
                <a:effectLst/>
                <a:uFillTx/>
                <a:latin typeface="Special Gothic Expanded One"/>
                <a:ea typeface="Special Gothic Expanded One"/>
              </a:rPr>
              <a:t>THANKS!</a:t>
            </a:r>
            <a:endParaRPr lang="fr-FR" sz="5000" b="0" u="none" strike="noStrike">
              <a:solidFill>
                <a:schemeClr val="dk1"/>
              </a:solidFill>
              <a:effectLst/>
              <a:uFillTx/>
              <a:latin typeface="Arial"/>
            </a:endParaRPr>
          </a:p>
        </p:txBody>
      </p:sp>
      <p:sp>
        <p:nvSpPr>
          <p:cNvPr id="81" name="PlaceHolder 2"/>
          <p:cNvSpPr>
            <a:spLocks noGrp="1"/>
          </p:cNvSpPr>
          <p:nvPr>
            <p:ph type="subTitle"/>
          </p:nvPr>
        </p:nvSpPr>
        <p:spPr>
          <a:xfrm>
            <a:off x="228600" y="1247760"/>
            <a:ext cx="4447800" cy="923330"/>
          </a:xfrm>
          <a:prstGeom prst="rect">
            <a:avLst/>
          </a:prstGeom>
          <a:noFill/>
          <a:ln w="0">
            <a:noFill/>
          </a:ln>
        </p:spPr>
        <p:txBody>
          <a:bodyPr lIns="91440" tIns="91440" rIns="91440" bIns="91440" anchor="t">
            <a:spAutoFit/>
          </a:bodyPr>
          <a:lstStyle/>
          <a:p>
            <a:pPr indent="0">
              <a:lnSpc>
                <a:spcPct val="100000"/>
              </a:lnSpc>
              <a:buNone/>
              <a:tabLst>
                <a:tab pos="0" algn="l"/>
              </a:tabLst>
            </a:pPr>
            <a:r>
              <a:rPr lang="en" sz="2000" b="0" u="none" strike="noStrike" dirty="0">
                <a:solidFill>
                  <a:schemeClr val="dk1"/>
                </a:solidFill>
                <a:effectLst/>
                <a:uFillTx/>
                <a:latin typeface="Sora"/>
                <a:ea typeface="Sora"/>
              </a:rPr>
              <a:t>Do you have any questions?</a:t>
            </a:r>
            <a:endParaRPr lang="en-US" sz="2000" b="0" u="none" strike="noStrike" dirty="0">
              <a:solidFill>
                <a:srgbClr val="FFFFFF"/>
              </a:solidFill>
              <a:effectLst/>
              <a:uFillTx/>
              <a:latin typeface="OpenSymbol"/>
            </a:endParaRPr>
          </a:p>
          <a:p>
            <a:pPr indent="0">
              <a:lnSpc>
                <a:spcPct val="100000"/>
              </a:lnSpc>
              <a:buNone/>
              <a:tabLst>
                <a:tab pos="0" algn="l"/>
              </a:tabLst>
            </a:pPr>
            <a:r>
              <a:rPr lang="en" sz="1400" dirty="0">
                <a:solidFill>
                  <a:schemeClr val="dk1"/>
                </a:solidFill>
                <a:latin typeface="Sora"/>
              </a:rPr>
              <a:t>trivediramya8@gmail.com</a:t>
            </a:r>
            <a:endParaRPr lang="en-US" sz="1400" b="0" u="none" strike="noStrike" dirty="0">
              <a:solidFill>
                <a:srgbClr val="FFFFFF"/>
              </a:solidFill>
              <a:effectLst/>
              <a:uFillTx/>
              <a:latin typeface="OpenSymbol"/>
            </a:endParaRPr>
          </a:p>
          <a:p>
            <a:pPr indent="0">
              <a:lnSpc>
                <a:spcPct val="100000"/>
              </a:lnSpc>
              <a:buNone/>
              <a:tabLst>
                <a:tab pos="0" algn="l"/>
              </a:tabLst>
            </a:pPr>
            <a:r>
              <a:rPr lang="en" sz="1400" b="0" u="none" strike="noStrike" dirty="0">
                <a:solidFill>
                  <a:schemeClr val="dk1"/>
                </a:solidFill>
                <a:effectLst/>
                <a:uFillTx/>
                <a:latin typeface="Sora"/>
                <a:ea typeface="Sora"/>
              </a:rPr>
              <a:t>+91 9016515311</a:t>
            </a:r>
            <a:endParaRPr lang="en-US" sz="1400" b="0" u="none" strike="noStrike" dirty="0">
              <a:solidFill>
                <a:srgbClr val="FFFFFF"/>
              </a:solidFill>
              <a:effectLst/>
              <a:uFillTx/>
              <a:latin typeface="OpenSymbol"/>
            </a:endParaRPr>
          </a:p>
        </p:txBody>
      </p:sp>
      <p:sp>
        <p:nvSpPr>
          <p:cNvPr id="82" name="Google Shape;305;p41"/>
          <p:cNvSpPr/>
          <p:nvPr/>
        </p:nvSpPr>
        <p:spPr>
          <a:xfrm>
            <a:off x="4981680" y="1247760"/>
            <a:ext cx="3933360" cy="3139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defTabSz="914400">
              <a:lnSpc>
                <a:spcPct val="100000"/>
              </a:lnSpc>
              <a:tabLst>
                <a:tab pos="0" algn="l"/>
              </a:tabLst>
            </a:pPr>
            <a:r>
              <a:rPr lang="en" sz="1200" b="0" u="none" strike="noStrike">
                <a:solidFill>
                  <a:schemeClr val="dk1"/>
                </a:solidFill>
                <a:effectLst/>
                <a:uFillTx/>
                <a:latin typeface="Arial"/>
              </a:rPr>
              <a:t>Please keep this slide for attribution</a:t>
            </a:r>
            <a:endParaRPr lang="en-US" sz="1200" b="0" u="none" strike="noStrike">
              <a:solidFill>
                <a:srgbClr val="FFFFFF"/>
              </a:solidFill>
              <a:effectLst/>
              <a:uFillTx/>
              <a:latin typeface="OpenSymbol"/>
            </a:endParaRPr>
          </a:p>
        </p:txBody>
      </p:sp>
      <p:grpSp>
        <p:nvGrpSpPr>
          <p:cNvPr id="83" name="Google Shape;306;p41"/>
          <p:cNvGrpSpPr/>
          <p:nvPr/>
        </p:nvGrpSpPr>
        <p:grpSpPr>
          <a:xfrm>
            <a:off x="6754320" y="2013840"/>
            <a:ext cx="437040" cy="437040"/>
            <a:chOff x="6754320" y="2013840"/>
            <a:chExt cx="437040" cy="437040"/>
          </a:xfrm>
        </p:grpSpPr>
        <p:sp>
          <p:nvSpPr>
            <p:cNvPr id="84" name="Google Shape;307;p41"/>
            <p:cNvSpPr/>
            <p:nvPr/>
          </p:nvSpPr>
          <p:spPr>
            <a:xfrm>
              <a:off x="6754320" y="2013840"/>
              <a:ext cx="437040" cy="437040"/>
            </a:xfrm>
            <a:prstGeom prst="rect">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nvGrpSpPr>
            <p:cNvPr id="85" name="Google Shape;308;p41"/>
            <p:cNvGrpSpPr/>
            <p:nvPr/>
          </p:nvGrpSpPr>
          <p:grpSpPr>
            <a:xfrm>
              <a:off x="6857640" y="2129760"/>
              <a:ext cx="230760" cy="230760"/>
              <a:chOff x="6857640" y="2129760"/>
              <a:chExt cx="230760" cy="230760"/>
            </a:xfrm>
          </p:grpSpPr>
          <p:sp>
            <p:nvSpPr>
              <p:cNvPr id="86" name="Google Shape;309;p41"/>
              <p:cNvSpPr/>
              <p:nvPr/>
            </p:nvSpPr>
            <p:spPr>
              <a:xfrm>
                <a:off x="6911280" y="2183400"/>
                <a:ext cx="123480" cy="123480"/>
              </a:xfrm>
              <a:custGeom>
                <a:avLst/>
                <a:gdLst>
                  <a:gd name="textAreaLeft" fmla="*/ 0 w 123480"/>
                  <a:gd name="textAreaRight" fmla="*/ 123840 w 123480"/>
                  <a:gd name="textAreaTop" fmla="*/ 0 h 123480"/>
                  <a:gd name="textAreaBottom" fmla="*/ 123840 h 123480"/>
                </a:gdLst>
                <a:ahLst/>
                <a:cxnLst/>
                <a:rect l="textAreaLeft" t="textAreaTop" r="textAreaRight" b="textAreaBottom"/>
                <a:pathLst>
                  <a:path w="8197" h="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61920" bIns="61920"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87" name="Google Shape;310;p41"/>
              <p:cNvSpPr/>
              <p:nvPr/>
            </p:nvSpPr>
            <p:spPr>
              <a:xfrm>
                <a:off x="6857640" y="2129760"/>
                <a:ext cx="230760" cy="230760"/>
              </a:xfrm>
              <a:custGeom>
                <a:avLst/>
                <a:gdLst>
                  <a:gd name="textAreaLeft" fmla="*/ 0 w 230760"/>
                  <a:gd name="textAreaRight" fmla="*/ 231120 w 230760"/>
                  <a:gd name="textAreaTop" fmla="*/ 0 h 230760"/>
                  <a:gd name="textAreaBottom" fmla="*/ 231120 h 230760"/>
                </a:gdLst>
                <a:ahLst/>
                <a:cxnLst/>
                <a:rect l="textAreaLeft" t="textAreaTop" r="textAreaRight" b="textAreaBottom"/>
                <a:pathLst>
                  <a:path w="15300" h="15299">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88" name="Google Shape;311;p41"/>
              <p:cNvSpPr/>
              <p:nvPr/>
            </p:nvSpPr>
            <p:spPr>
              <a:xfrm>
                <a:off x="7017480" y="2165760"/>
                <a:ext cx="34920" cy="34920"/>
              </a:xfrm>
              <a:custGeom>
                <a:avLst/>
                <a:gdLst>
                  <a:gd name="textAreaLeft" fmla="*/ 0 w 34920"/>
                  <a:gd name="textAreaRight" fmla="*/ 35280 w 34920"/>
                  <a:gd name="textAreaTop" fmla="*/ 0 h 34920"/>
                  <a:gd name="textAreaBottom" fmla="*/ 35280 h 34920"/>
                </a:gdLst>
                <a:ahLst/>
                <a:cxnLst/>
                <a:rect l="textAreaLeft" t="textAreaTop" r="textAreaRight" b="textAreaBottom"/>
                <a:pathLst>
                  <a:path w="2342" h="2343">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17640" bIns="17640"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grpSp>
      </p:grpSp>
      <p:grpSp>
        <p:nvGrpSpPr>
          <p:cNvPr id="89" name="Google Shape;312;p41"/>
          <p:cNvGrpSpPr/>
          <p:nvPr/>
        </p:nvGrpSpPr>
        <p:grpSpPr>
          <a:xfrm>
            <a:off x="7610040" y="2013840"/>
            <a:ext cx="437040" cy="437040"/>
            <a:chOff x="7610040" y="2013840"/>
            <a:chExt cx="437040" cy="437040"/>
          </a:xfrm>
        </p:grpSpPr>
        <p:sp>
          <p:nvSpPr>
            <p:cNvPr id="90" name="Google Shape;313;p41"/>
            <p:cNvSpPr/>
            <p:nvPr/>
          </p:nvSpPr>
          <p:spPr>
            <a:xfrm>
              <a:off x="7610040" y="2013840"/>
              <a:ext cx="437040" cy="437040"/>
            </a:xfrm>
            <a:prstGeom prst="rect">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91" name="Google Shape;314;p41"/>
            <p:cNvSpPr/>
            <p:nvPr/>
          </p:nvSpPr>
          <p:spPr>
            <a:xfrm>
              <a:off x="7731000" y="2133360"/>
              <a:ext cx="195120" cy="223200"/>
            </a:xfrm>
            <a:custGeom>
              <a:avLst/>
              <a:gdLst>
                <a:gd name="textAreaLeft" fmla="*/ 0 w 195120"/>
                <a:gd name="textAreaRight" fmla="*/ 195480 w 195120"/>
                <a:gd name="textAreaTop" fmla="*/ 0 h 223200"/>
                <a:gd name="textAreaBottom" fmla="*/ 223560 h 223200"/>
              </a:gdLst>
              <a:ahLst/>
              <a:cxnLst/>
              <a:rect l="textAreaLeft" t="textAreaTop" r="textAreaRight" b="textAreaBottom"/>
              <a:pathLst>
                <a:path w="182541" h="208768">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grpSp>
      <p:grpSp>
        <p:nvGrpSpPr>
          <p:cNvPr id="92" name="Google Shape;315;p41"/>
          <p:cNvGrpSpPr/>
          <p:nvPr/>
        </p:nvGrpSpPr>
        <p:grpSpPr>
          <a:xfrm>
            <a:off x="8478000" y="2013840"/>
            <a:ext cx="437040" cy="437040"/>
            <a:chOff x="8478000" y="2013840"/>
            <a:chExt cx="437040" cy="437040"/>
          </a:xfrm>
        </p:grpSpPr>
        <p:sp>
          <p:nvSpPr>
            <p:cNvPr id="93" name="Google Shape;316;p41"/>
            <p:cNvSpPr/>
            <p:nvPr/>
          </p:nvSpPr>
          <p:spPr>
            <a:xfrm>
              <a:off x="8478000" y="2013840"/>
              <a:ext cx="437040" cy="437040"/>
            </a:xfrm>
            <a:prstGeom prst="rect">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nvGrpSpPr>
            <p:cNvPr id="94" name="Google Shape;317;p41"/>
            <p:cNvGrpSpPr/>
            <p:nvPr/>
          </p:nvGrpSpPr>
          <p:grpSpPr>
            <a:xfrm>
              <a:off x="8545680" y="2141280"/>
              <a:ext cx="301320" cy="207360"/>
              <a:chOff x="8545680" y="2141280"/>
              <a:chExt cx="301320" cy="207360"/>
            </a:xfrm>
          </p:grpSpPr>
          <p:sp>
            <p:nvSpPr>
              <p:cNvPr id="95" name="Google Shape;318;p41"/>
              <p:cNvSpPr/>
              <p:nvPr/>
            </p:nvSpPr>
            <p:spPr>
              <a:xfrm>
                <a:off x="8545680" y="2141280"/>
                <a:ext cx="301320" cy="207360"/>
              </a:xfrm>
              <a:custGeom>
                <a:avLst/>
                <a:gdLst>
                  <a:gd name="textAreaLeft" fmla="*/ 0 w 301320"/>
                  <a:gd name="textAreaRight" fmla="*/ 301680 w 301320"/>
                  <a:gd name="textAreaTop" fmla="*/ 0 h 207360"/>
                  <a:gd name="textAreaBottom" fmla="*/ 207720 h 207360"/>
                </a:gdLst>
                <a:ahLst/>
                <a:cxnLst/>
                <a:rect l="textAreaLeft" t="textAreaTop" r="textAreaRight" b="textAreaBottom"/>
                <a:pathLst>
                  <a:path w="19982" h="14051">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96" name="Google Shape;319;p41"/>
              <p:cNvSpPr/>
              <p:nvPr/>
            </p:nvSpPr>
            <p:spPr>
              <a:xfrm>
                <a:off x="8661240" y="2193480"/>
                <a:ext cx="88200" cy="103680"/>
              </a:xfrm>
              <a:custGeom>
                <a:avLst/>
                <a:gdLst>
                  <a:gd name="textAreaLeft" fmla="*/ 0 w 88200"/>
                  <a:gd name="textAreaRight" fmla="*/ 88560 w 88200"/>
                  <a:gd name="textAreaTop" fmla="*/ 0 h 103680"/>
                  <a:gd name="textAreaBottom" fmla="*/ 104040 h 103680"/>
                </a:gdLst>
                <a:ahLst/>
                <a:cxnLst/>
                <a:rect l="textAreaLeft" t="textAreaTop" r="textAreaRight" b="textAreaBottom"/>
                <a:pathLst>
                  <a:path w="5855" h="7026">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51840" bIns="51840"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grpSp>
      </p:grpSp>
      <p:sp>
        <p:nvSpPr>
          <p:cNvPr id="2" name="Rectangle 1">
            <a:extLst>
              <a:ext uri="{FF2B5EF4-FFF2-40B4-BE49-F238E27FC236}">
                <a16:creationId xmlns:a16="http://schemas.microsoft.com/office/drawing/2014/main" id="{B57AD347-C01C-2EDF-F90C-403893B14CB9}"/>
              </a:ext>
            </a:extLst>
          </p:cNvPr>
          <p:cNvSpPr/>
          <p:nvPr/>
        </p:nvSpPr>
        <p:spPr>
          <a:xfrm>
            <a:off x="4676400" y="152280"/>
            <a:ext cx="4370956" cy="2419470"/>
          </a:xfrm>
          <a:prstGeom prst="rect">
            <a:avLst/>
          </a:prstGeom>
          <a:solidFill>
            <a:srgbClr val="0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Google Shape;199;p32" title="blurred-night-lights (3).jpg"/>
          <p:cNvSpPr/>
          <p:nvPr/>
        </p:nvSpPr>
        <p:spPr>
          <a:xfrm flipH="1">
            <a:off x="-720" y="0"/>
            <a:ext cx="3253320" cy="4496040"/>
          </a:xfrm>
          <a:prstGeom prst="roundRect">
            <a:avLst>
              <a:gd name="adj" fmla="val 3409"/>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sp>
        <p:nvSpPr>
          <p:cNvPr id="55" name="PlaceHolder 1"/>
          <p:cNvSpPr>
            <a:spLocks noGrp="1"/>
          </p:cNvSpPr>
          <p:nvPr>
            <p:ph type="title"/>
          </p:nvPr>
        </p:nvSpPr>
        <p:spPr>
          <a:xfrm>
            <a:off x="3448080" y="3181320"/>
            <a:ext cx="5466960" cy="149508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3000" b="0" u="none" strike="noStrike">
                <a:solidFill>
                  <a:schemeClr val="dk1"/>
                </a:solidFill>
                <a:effectLst/>
                <a:uFillTx/>
                <a:latin typeface="Special Gothic Expanded One"/>
                <a:ea typeface="Special Gothic Expanded One"/>
              </a:rPr>
              <a:t>Introduction</a:t>
            </a:r>
            <a:endParaRPr lang="fr-FR" sz="3000" b="0" u="none" strike="noStrike">
              <a:solidFill>
                <a:schemeClr val="dk1"/>
              </a:solidFill>
              <a:effectLst/>
              <a:uFillTx/>
              <a:latin typeface="Arial"/>
            </a:endParaRPr>
          </a:p>
        </p:txBody>
      </p:sp>
      <p:sp>
        <p:nvSpPr>
          <p:cNvPr id="56" name="PlaceHolder 2"/>
          <p:cNvSpPr>
            <a:spLocks noGrp="1"/>
          </p:cNvSpPr>
          <p:nvPr>
            <p:ph type="subTitle"/>
          </p:nvPr>
        </p:nvSpPr>
        <p:spPr>
          <a:xfrm>
            <a:off x="3448080" y="152280"/>
            <a:ext cx="5466960" cy="2904840"/>
          </a:xfrm>
          <a:prstGeom prst="rect">
            <a:avLst/>
          </a:prstGeom>
          <a:noFill/>
          <a:ln w="0">
            <a:noFill/>
          </a:ln>
        </p:spPr>
        <p:txBody>
          <a:bodyPr lIns="91440" tIns="91440" rIns="91440" bIns="91440" anchor="t">
            <a:normAutofit/>
          </a:bodyPr>
          <a:lstStyle/>
          <a:p>
            <a:pPr indent="0">
              <a:lnSpc>
                <a:spcPct val="120000"/>
              </a:lnSpc>
              <a:buNone/>
              <a:tabLst>
                <a:tab pos="0" algn="l"/>
              </a:tabLst>
            </a:pPr>
            <a:r>
              <a:rPr lang="en-US" sz="1200" b="0" u="none" strike="noStrike">
                <a:solidFill>
                  <a:schemeClr val="dk1"/>
                </a:solidFill>
                <a:effectLst/>
                <a:uFillTx/>
                <a:latin typeface="Calibri"/>
                <a:ea typeface="Sora"/>
              </a:rPr>
              <a:t>MAITRI is an advanced AI assistant designed to support the </a:t>
            </a:r>
            <a:r>
              <a:rPr lang="en-US" sz="1200" b="1" u="none" strike="noStrike">
                <a:solidFill>
                  <a:schemeClr val="dk1"/>
                </a:solidFill>
                <a:effectLst/>
                <a:uFillTx/>
                <a:latin typeface="Calibri"/>
                <a:ea typeface="Sora"/>
              </a:rPr>
              <a:t>psychological and physical health</a:t>
            </a:r>
            <a:r>
              <a:rPr lang="en-US" sz="1200" b="0" u="none" strike="noStrike">
                <a:solidFill>
                  <a:schemeClr val="dk1"/>
                </a:solidFill>
                <a:effectLst/>
                <a:uFillTx/>
                <a:latin typeface="Calibri"/>
                <a:ea typeface="Sora"/>
              </a:rPr>
              <a:t> of astronauts during space missions. It combines cutting-edge technologies to monitor, analyze, and provide real-time assistance, ensuring astronauts maintain optimal well-being in challenging environments.</a:t>
            </a:r>
            <a:endParaRPr lang="en-US" sz="1200" b="0" u="none" strike="noStrike">
              <a:solidFill>
                <a:srgbClr val="FFFFFF"/>
              </a:solidFill>
              <a:effectLst/>
              <a:uFillTx/>
              <a:latin typeface="OpenSymbo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PlaceHolder 1"/>
          <p:cNvSpPr>
            <a:spLocks noGrp="1"/>
          </p:cNvSpPr>
          <p:nvPr>
            <p:ph type="title"/>
          </p:nvPr>
        </p:nvSpPr>
        <p:spPr>
          <a:xfrm>
            <a:off x="228600" y="1609560"/>
            <a:ext cx="4086000" cy="257148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4000" b="0" u="none" strike="noStrike" dirty="0">
                <a:solidFill>
                  <a:schemeClr val="dk1"/>
                </a:solidFill>
                <a:effectLst/>
                <a:uFillTx/>
                <a:latin typeface="Special Gothic Expanded One"/>
                <a:ea typeface="Special Gothic Expanded One"/>
              </a:rPr>
              <a:t>AI Assistance for Astronaut Well-Being</a:t>
            </a:r>
            <a:endParaRPr lang="fr-FR" sz="4000" b="0" u="none" strike="noStrike" dirty="0">
              <a:solidFill>
                <a:schemeClr val="dk1"/>
              </a:solidFill>
              <a:effectLst/>
              <a:uFillTx/>
              <a:latin typeface="Arial"/>
            </a:endParaRPr>
          </a:p>
        </p:txBody>
      </p:sp>
      <p:sp>
        <p:nvSpPr>
          <p:cNvPr id="58" name="PlaceHolder 2"/>
          <p:cNvSpPr>
            <a:spLocks noGrp="1"/>
          </p:cNvSpPr>
          <p:nvPr>
            <p:ph type="title"/>
          </p:nvPr>
        </p:nvSpPr>
        <p:spPr>
          <a:xfrm>
            <a:off x="228600" y="228600"/>
            <a:ext cx="1647360" cy="847440"/>
          </a:xfrm>
          <a:prstGeom prst="rect">
            <a:avLst/>
          </a:prstGeom>
          <a:noFill/>
          <a:ln w="0">
            <a:noFill/>
          </a:ln>
        </p:spPr>
        <p:txBody>
          <a:bodyPr lIns="91440" tIns="91440" rIns="91440" bIns="91440" anchor="ctr">
            <a:normAutofit fontScale="90000"/>
          </a:bodyPr>
          <a:lstStyle/>
          <a:p>
            <a:pPr indent="0">
              <a:lnSpc>
                <a:spcPct val="100000"/>
              </a:lnSpc>
              <a:buNone/>
              <a:tabLst>
                <a:tab pos="0" algn="l"/>
              </a:tabLst>
            </a:pPr>
            <a:r>
              <a:rPr lang="en-US" sz="6000" b="0" u="none" strike="noStrike">
                <a:solidFill>
                  <a:schemeClr val="dk1"/>
                </a:solidFill>
                <a:effectLst/>
                <a:uFillTx/>
                <a:latin typeface="Calibri"/>
                <a:ea typeface="Special Gothic Expanded One"/>
              </a:rPr>
              <a:t>01</a:t>
            </a:r>
            <a:endParaRPr lang="fr-FR" sz="6000" b="0" u="none" strike="noStrike">
              <a:solidFill>
                <a:schemeClr val="dk1"/>
              </a:solidFill>
              <a:effectLst/>
              <a:uFillTx/>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PlaceHolder 1"/>
          <p:cNvSpPr>
            <a:spLocks noGrp="1"/>
          </p:cNvSpPr>
          <p:nvPr>
            <p:ph type="title"/>
          </p:nvPr>
        </p:nvSpPr>
        <p:spPr>
          <a:xfrm>
            <a:off x="228600" y="638280"/>
            <a:ext cx="6067080" cy="15141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3000" b="0" u="none" strike="noStrike">
                <a:solidFill>
                  <a:schemeClr val="dk1"/>
                </a:solidFill>
                <a:effectLst/>
                <a:uFillTx/>
                <a:latin typeface="Special Gothic Expanded One"/>
                <a:ea typeface="Special Gothic Expanded One"/>
              </a:rPr>
              <a:t>Psychological Support Technologies</a:t>
            </a:r>
            <a:endParaRPr lang="fr-FR" sz="3000" b="0" u="none" strike="noStrike">
              <a:solidFill>
                <a:schemeClr val="dk1"/>
              </a:solidFill>
              <a:effectLst/>
              <a:uFillTx/>
              <a:latin typeface="Arial"/>
            </a:endParaRPr>
          </a:p>
        </p:txBody>
      </p:sp>
      <p:sp>
        <p:nvSpPr>
          <p:cNvPr id="61" name="PlaceHolder 2"/>
          <p:cNvSpPr>
            <a:spLocks noGrp="1"/>
          </p:cNvSpPr>
          <p:nvPr>
            <p:ph type="subTitle"/>
          </p:nvPr>
        </p:nvSpPr>
        <p:spPr>
          <a:xfrm>
            <a:off x="228600" y="2952720"/>
            <a:ext cx="8219880" cy="1809360"/>
          </a:xfrm>
          <a:prstGeom prst="rect">
            <a:avLst/>
          </a:prstGeom>
          <a:noFill/>
          <a:ln w="0">
            <a:noFill/>
          </a:ln>
        </p:spPr>
        <p:txBody>
          <a:bodyPr lIns="91440" tIns="91440" rIns="91440" bIns="91440" anchor="t">
            <a:normAutofit/>
          </a:bodyPr>
          <a:lstStyle/>
          <a:p>
            <a:pPr indent="0">
              <a:lnSpc>
                <a:spcPct val="120000"/>
              </a:lnSpc>
              <a:buNone/>
              <a:tabLst>
                <a:tab pos="0" algn="l"/>
              </a:tabLst>
            </a:pPr>
            <a:r>
              <a:rPr lang="en-US" sz="1200" b="0" u="none" strike="noStrike">
                <a:solidFill>
                  <a:schemeClr val="dk1"/>
                </a:solidFill>
                <a:effectLst/>
                <a:uFillTx/>
                <a:latin typeface="Calibri"/>
                <a:ea typeface="Sora"/>
              </a:rPr>
              <a:t>MAITRI utilizes AI-driven tools to monitor astronauts emotional states and stress levels continuously. It offers personalized coping strategies, mental health resources, and real-time communication support to enhance </a:t>
            </a:r>
            <a:r>
              <a:rPr lang="en-US" sz="1200" b="1" u="none" strike="noStrike">
                <a:solidFill>
                  <a:schemeClr val="dk1"/>
                </a:solidFill>
                <a:effectLst/>
                <a:uFillTx/>
                <a:latin typeface="Calibri"/>
                <a:ea typeface="Sora"/>
              </a:rPr>
              <a:t>psychological resilience</a:t>
            </a:r>
            <a:r>
              <a:rPr lang="en-US" sz="1200" b="0" u="none" strike="noStrike">
                <a:solidFill>
                  <a:schemeClr val="dk1"/>
                </a:solidFill>
                <a:effectLst/>
                <a:uFillTx/>
                <a:latin typeface="Calibri"/>
                <a:ea typeface="Sora"/>
              </a:rPr>
              <a:t> throughout missions in isolated and confined spaces.</a:t>
            </a:r>
            <a:endParaRPr lang="en-US" sz="1200" b="0" u="none" strike="noStrike">
              <a:solidFill>
                <a:srgbClr val="FFFFFF"/>
              </a:solidFill>
              <a:effectLst/>
              <a:uFillTx/>
              <a:latin typeface="OpenSymbo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PlaceHolder 1"/>
          <p:cNvSpPr>
            <a:spLocks noGrp="1"/>
          </p:cNvSpPr>
          <p:nvPr>
            <p:ph type="title"/>
          </p:nvPr>
        </p:nvSpPr>
        <p:spPr>
          <a:xfrm>
            <a:off x="228600" y="638280"/>
            <a:ext cx="6067080" cy="15141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3000" b="0" u="none" strike="noStrike">
                <a:solidFill>
                  <a:schemeClr val="dk1"/>
                </a:solidFill>
                <a:effectLst/>
                <a:uFillTx/>
                <a:latin typeface="Special Gothic Expanded One"/>
                <a:ea typeface="Special Gothic Expanded One"/>
              </a:rPr>
              <a:t>Physical Health Monitoring Systems</a:t>
            </a:r>
            <a:endParaRPr lang="fr-FR" sz="3000" b="0" u="none" strike="noStrike">
              <a:solidFill>
                <a:schemeClr val="dk1"/>
              </a:solidFill>
              <a:effectLst/>
              <a:uFillTx/>
              <a:latin typeface="Arial"/>
            </a:endParaRPr>
          </a:p>
        </p:txBody>
      </p:sp>
      <p:sp>
        <p:nvSpPr>
          <p:cNvPr id="63" name="PlaceHolder 2"/>
          <p:cNvSpPr>
            <a:spLocks noGrp="1"/>
          </p:cNvSpPr>
          <p:nvPr>
            <p:ph type="subTitle"/>
          </p:nvPr>
        </p:nvSpPr>
        <p:spPr>
          <a:xfrm>
            <a:off x="228600" y="2952720"/>
            <a:ext cx="8219880" cy="1809360"/>
          </a:xfrm>
          <a:prstGeom prst="rect">
            <a:avLst/>
          </a:prstGeom>
          <a:noFill/>
          <a:ln w="0">
            <a:noFill/>
          </a:ln>
        </p:spPr>
        <p:txBody>
          <a:bodyPr lIns="91440" tIns="91440" rIns="91440" bIns="91440" anchor="t">
            <a:normAutofit/>
          </a:bodyPr>
          <a:lstStyle/>
          <a:p>
            <a:pPr indent="0">
              <a:lnSpc>
                <a:spcPct val="120000"/>
              </a:lnSpc>
              <a:buNone/>
              <a:tabLst>
                <a:tab pos="0" algn="l"/>
              </a:tabLst>
            </a:pPr>
            <a:r>
              <a:rPr lang="en-US" sz="1200" b="0" u="none" strike="noStrike">
                <a:solidFill>
                  <a:schemeClr val="dk1"/>
                </a:solidFill>
                <a:effectLst/>
                <a:uFillTx/>
                <a:latin typeface="Calibri"/>
                <a:ea typeface="Sora"/>
              </a:rPr>
              <a:t>The system tracks vital signs such as heart rate, sleep quality, and physical activity. It provides health alerts, recommendations, and adaptive exercise plans tailored to the unique conditions of space, promoting </a:t>
            </a:r>
            <a:r>
              <a:rPr lang="en-US" sz="1200" b="1" u="none" strike="noStrike">
                <a:solidFill>
                  <a:schemeClr val="dk1"/>
                </a:solidFill>
                <a:effectLst/>
                <a:uFillTx/>
                <a:latin typeface="Calibri"/>
                <a:ea typeface="Sora"/>
              </a:rPr>
              <a:t>physical fitness</a:t>
            </a:r>
            <a:r>
              <a:rPr lang="en-US" sz="1200" b="0" u="none" strike="noStrike">
                <a:solidFill>
                  <a:schemeClr val="dk1"/>
                </a:solidFill>
                <a:effectLst/>
                <a:uFillTx/>
                <a:latin typeface="Calibri"/>
                <a:ea typeface="Sora"/>
              </a:rPr>
              <a:t> and early detection of potential health issues.</a:t>
            </a:r>
            <a:endParaRPr lang="en-US" sz="1200" b="0" u="none" strike="noStrike">
              <a:solidFill>
                <a:srgbClr val="FFFFFF"/>
              </a:solidFill>
              <a:effectLst/>
              <a:uFillTx/>
              <a:latin typeface="OpenSymbo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Google Shape;199;p32" title="blurred-night-lights (3).jpg"/>
          <p:cNvSpPr/>
          <p:nvPr/>
        </p:nvSpPr>
        <p:spPr>
          <a:xfrm flipH="1">
            <a:off x="-720" y="0"/>
            <a:ext cx="3253320" cy="4496040"/>
          </a:xfrm>
          <a:prstGeom prst="roundRect">
            <a:avLst>
              <a:gd name="adj" fmla="val 3409"/>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sp>
        <p:nvSpPr>
          <p:cNvPr id="65" name="PlaceHolder 1"/>
          <p:cNvSpPr>
            <a:spLocks noGrp="1"/>
          </p:cNvSpPr>
          <p:nvPr>
            <p:ph type="title"/>
          </p:nvPr>
        </p:nvSpPr>
        <p:spPr>
          <a:xfrm>
            <a:off x="3448080" y="3181320"/>
            <a:ext cx="5466960" cy="149508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3000" b="0" u="none" strike="noStrike">
                <a:solidFill>
                  <a:schemeClr val="dk1"/>
                </a:solidFill>
                <a:effectLst/>
                <a:uFillTx/>
                <a:latin typeface="Special Gothic Expanded One"/>
                <a:ea typeface="Special Gothic Expanded One"/>
              </a:rPr>
              <a:t>Integration in Space Missions</a:t>
            </a:r>
            <a:endParaRPr lang="fr-FR" sz="3000" b="0" u="none" strike="noStrike">
              <a:solidFill>
                <a:schemeClr val="dk1"/>
              </a:solidFill>
              <a:effectLst/>
              <a:uFillTx/>
              <a:latin typeface="Arial"/>
            </a:endParaRPr>
          </a:p>
        </p:txBody>
      </p:sp>
      <p:sp>
        <p:nvSpPr>
          <p:cNvPr id="66" name="PlaceHolder 2"/>
          <p:cNvSpPr>
            <a:spLocks noGrp="1"/>
          </p:cNvSpPr>
          <p:nvPr>
            <p:ph type="subTitle"/>
          </p:nvPr>
        </p:nvSpPr>
        <p:spPr>
          <a:xfrm>
            <a:off x="3448080" y="152280"/>
            <a:ext cx="5466960" cy="2904840"/>
          </a:xfrm>
          <a:prstGeom prst="rect">
            <a:avLst/>
          </a:prstGeom>
          <a:noFill/>
          <a:ln w="0">
            <a:noFill/>
          </a:ln>
        </p:spPr>
        <p:txBody>
          <a:bodyPr lIns="91440" tIns="91440" rIns="91440" bIns="91440" anchor="t">
            <a:normAutofit/>
          </a:bodyPr>
          <a:lstStyle/>
          <a:p>
            <a:pPr indent="0">
              <a:lnSpc>
                <a:spcPct val="120000"/>
              </a:lnSpc>
              <a:buNone/>
              <a:tabLst>
                <a:tab pos="0" algn="l"/>
              </a:tabLst>
            </a:pPr>
            <a:r>
              <a:rPr lang="en-US" sz="1200" b="0" u="none" strike="noStrike">
                <a:solidFill>
                  <a:schemeClr val="dk1"/>
                </a:solidFill>
                <a:effectLst/>
                <a:uFillTx/>
                <a:latin typeface="Calibri"/>
                <a:ea typeface="Sora"/>
              </a:rPr>
              <a:t>MAITRI is seamlessly integrated into space mission operations to provide continuous support. It interfaces with existing spacecraft systems, enabling </a:t>
            </a:r>
            <a:r>
              <a:rPr lang="en-US" sz="1200" b="1" u="none" strike="noStrike">
                <a:solidFill>
                  <a:schemeClr val="dk1"/>
                </a:solidFill>
                <a:effectLst/>
                <a:uFillTx/>
                <a:latin typeface="Calibri"/>
                <a:ea typeface="Sora"/>
              </a:rPr>
              <a:t>real-time data exchange</a:t>
            </a:r>
            <a:r>
              <a:rPr lang="en-US" sz="1200" b="0" u="none" strike="noStrike">
                <a:solidFill>
                  <a:schemeClr val="dk1"/>
                </a:solidFill>
                <a:effectLst/>
                <a:uFillTx/>
                <a:latin typeface="Calibri"/>
                <a:ea typeface="Sora"/>
              </a:rPr>
              <a:t> and responsive interventions. This integration ensures that astronauts receive timely health updates and personalized assistance, enhancing overall mission safety and effectiveness.</a:t>
            </a:r>
            <a:endParaRPr lang="en-US" sz="1200" b="0" u="none" strike="noStrike">
              <a:solidFill>
                <a:srgbClr val="FFFFFF"/>
              </a:solidFill>
              <a:effectLst/>
              <a:uFillTx/>
              <a:latin typeface="OpenSymbo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PlaceHolder 1"/>
          <p:cNvSpPr>
            <a:spLocks noGrp="1"/>
          </p:cNvSpPr>
          <p:nvPr>
            <p:ph type="title"/>
          </p:nvPr>
        </p:nvSpPr>
        <p:spPr>
          <a:xfrm>
            <a:off x="228600" y="1609560"/>
            <a:ext cx="4086000" cy="257148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4000" b="0" u="none" strike="noStrike">
                <a:solidFill>
                  <a:schemeClr val="dk1"/>
                </a:solidFill>
                <a:effectLst/>
                <a:uFillTx/>
                <a:latin typeface="Special Gothic Expanded One"/>
                <a:ea typeface="Special Gothic Expanded One"/>
              </a:rPr>
              <a:t>MAITRI: Features and Impact</a:t>
            </a:r>
            <a:endParaRPr lang="fr-FR" sz="4000" b="0" u="none" strike="noStrike">
              <a:solidFill>
                <a:schemeClr val="dk1"/>
              </a:solidFill>
              <a:effectLst/>
              <a:uFillTx/>
              <a:latin typeface="Arial"/>
            </a:endParaRPr>
          </a:p>
        </p:txBody>
      </p:sp>
      <p:sp>
        <p:nvSpPr>
          <p:cNvPr id="68" name="PlaceHolder 2"/>
          <p:cNvSpPr>
            <a:spLocks noGrp="1"/>
          </p:cNvSpPr>
          <p:nvPr>
            <p:ph type="title"/>
          </p:nvPr>
        </p:nvSpPr>
        <p:spPr>
          <a:xfrm>
            <a:off x="228600" y="228600"/>
            <a:ext cx="1647360" cy="847440"/>
          </a:xfrm>
          <a:prstGeom prst="rect">
            <a:avLst/>
          </a:prstGeom>
          <a:noFill/>
          <a:ln w="0">
            <a:noFill/>
          </a:ln>
        </p:spPr>
        <p:txBody>
          <a:bodyPr lIns="91440" tIns="91440" rIns="91440" bIns="91440" anchor="ctr">
            <a:normAutofit fontScale="90000"/>
          </a:bodyPr>
          <a:lstStyle/>
          <a:p>
            <a:pPr indent="0">
              <a:lnSpc>
                <a:spcPct val="100000"/>
              </a:lnSpc>
              <a:buNone/>
              <a:tabLst>
                <a:tab pos="0" algn="l"/>
              </a:tabLst>
            </a:pPr>
            <a:r>
              <a:rPr lang="en-US" sz="6000" b="0" u="none" strike="noStrike">
                <a:solidFill>
                  <a:schemeClr val="dk1"/>
                </a:solidFill>
                <a:effectLst/>
                <a:uFillTx/>
                <a:latin typeface="Calibri"/>
                <a:ea typeface="Special Gothic Expanded One"/>
              </a:rPr>
              <a:t>02</a:t>
            </a:r>
            <a:endParaRPr lang="fr-FR" sz="6000" b="0" u="none" strike="noStrike">
              <a:solidFill>
                <a:schemeClr val="dk1"/>
              </a:solidFill>
              <a:effectLst/>
              <a:uFillTx/>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Google Shape;199;p32" title="blurred-night-lights (3).jpg"/>
          <p:cNvSpPr/>
          <p:nvPr/>
        </p:nvSpPr>
        <p:spPr>
          <a:xfrm flipH="1">
            <a:off x="-720" y="0"/>
            <a:ext cx="3253320" cy="4496040"/>
          </a:xfrm>
          <a:prstGeom prst="roundRect">
            <a:avLst>
              <a:gd name="adj" fmla="val 3409"/>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sp>
        <p:nvSpPr>
          <p:cNvPr id="71" name="PlaceHolder 1"/>
          <p:cNvSpPr>
            <a:spLocks noGrp="1"/>
          </p:cNvSpPr>
          <p:nvPr>
            <p:ph type="title"/>
          </p:nvPr>
        </p:nvSpPr>
        <p:spPr>
          <a:xfrm>
            <a:off x="3448080" y="3181320"/>
            <a:ext cx="5466960" cy="149508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3000" b="0" u="none" strike="noStrike">
                <a:solidFill>
                  <a:schemeClr val="dk1"/>
                </a:solidFill>
                <a:effectLst/>
                <a:uFillTx/>
                <a:latin typeface="Special Gothic Expanded One"/>
                <a:ea typeface="Special Gothic Expanded One"/>
              </a:rPr>
              <a:t>AI Capabilities for Mental Health</a:t>
            </a:r>
            <a:endParaRPr lang="fr-FR" sz="3000" b="0" u="none" strike="noStrike">
              <a:solidFill>
                <a:schemeClr val="dk1"/>
              </a:solidFill>
              <a:effectLst/>
              <a:uFillTx/>
              <a:latin typeface="Arial"/>
            </a:endParaRPr>
          </a:p>
        </p:txBody>
      </p:sp>
      <p:sp>
        <p:nvSpPr>
          <p:cNvPr id="72" name="PlaceHolder 2"/>
          <p:cNvSpPr>
            <a:spLocks noGrp="1"/>
          </p:cNvSpPr>
          <p:nvPr>
            <p:ph type="subTitle"/>
          </p:nvPr>
        </p:nvSpPr>
        <p:spPr>
          <a:xfrm>
            <a:off x="3448080" y="152280"/>
            <a:ext cx="5466960" cy="2904840"/>
          </a:xfrm>
          <a:prstGeom prst="rect">
            <a:avLst/>
          </a:prstGeom>
          <a:noFill/>
          <a:ln w="0">
            <a:noFill/>
          </a:ln>
        </p:spPr>
        <p:txBody>
          <a:bodyPr lIns="91440" tIns="91440" rIns="91440" bIns="91440" anchor="t">
            <a:normAutofit/>
          </a:bodyPr>
          <a:lstStyle/>
          <a:p>
            <a:pPr indent="0">
              <a:lnSpc>
                <a:spcPct val="120000"/>
              </a:lnSpc>
              <a:buNone/>
              <a:tabLst>
                <a:tab pos="0" algn="l"/>
              </a:tabLst>
            </a:pPr>
            <a:r>
              <a:rPr lang="en-US" sz="1200" b="0" u="none" strike="noStrike">
                <a:solidFill>
                  <a:schemeClr val="dk1"/>
                </a:solidFill>
                <a:effectLst/>
                <a:uFillTx/>
                <a:latin typeface="Calibri"/>
                <a:ea typeface="Sora"/>
              </a:rPr>
              <a:t>MAITRI employs sophisticated algorithms to detect signs of psychological distress early. It offers tailored mental health exercises, mindfulness techniques, and provides a confidential support system. These capabilities help maintain </a:t>
            </a:r>
            <a:r>
              <a:rPr lang="en-US" sz="1200" b="1" u="none" strike="noStrike">
                <a:solidFill>
                  <a:schemeClr val="dk1"/>
                </a:solidFill>
                <a:effectLst/>
                <a:uFillTx/>
                <a:latin typeface="Calibri"/>
                <a:ea typeface="Sora"/>
              </a:rPr>
              <a:t>emotional stability</a:t>
            </a:r>
            <a:r>
              <a:rPr lang="en-US" sz="1200" b="0" u="none" strike="noStrike">
                <a:solidFill>
                  <a:schemeClr val="dk1"/>
                </a:solidFill>
                <a:effectLst/>
                <a:uFillTx/>
                <a:latin typeface="Calibri"/>
                <a:ea typeface="Sora"/>
              </a:rPr>
              <a:t> and reduce the risk of cognitive decline during long-duration missions.</a:t>
            </a:r>
            <a:endParaRPr lang="en-US" sz="1200" b="0" u="none" strike="noStrike">
              <a:solidFill>
                <a:srgbClr val="FFFFFF"/>
              </a:solidFill>
              <a:effectLst/>
              <a:uFillTx/>
              <a:latin typeface="OpenSymbo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PlaceHolder 1"/>
          <p:cNvSpPr>
            <a:spLocks noGrp="1"/>
          </p:cNvSpPr>
          <p:nvPr>
            <p:ph type="title"/>
          </p:nvPr>
        </p:nvSpPr>
        <p:spPr>
          <a:xfrm>
            <a:off x="228600" y="638280"/>
            <a:ext cx="6067080" cy="15141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3000" b="0" u="none" strike="noStrike">
                <a:solidFill>
                  <a:schemeClr val="dk1"/>
                </a:solidFill>
                <a:effectLst/>
                <a:uFillTx/>
                <a:latin typeface="Special Gothic Expanded One"/>
                <a:ea typeface="Special Gothic Expanded One"/>
              </a:rPr>
              <a:t>Physical Well-Being Applications</a:t>
            </a:r>
            <a:endParaRPr lang="fr-FR" sz="3000" b="0" u="none" strike="noStrike">
              <a:solidFill>
                <a:schemeClr val="dk1"/>
              </a:solidFill>
              <a:effectLst/>
              <a:uFillTx/>
              <a:latin typeface="Arial"/>
            </a:endParaRPr>
          </a:p>
        </p:txBody>
      </p:sp>
      <p:sp>
        <p:nvSpPr>
          <p:cNvPr id="74" name="PlaceHolder 2"/>
          <p:cNvSpPr>
            <a:spLocks noGrp="1"/>
          </p:cNvSpPr>
          <p:nvPr>
            <p:ph type="subTitle"/>
          </p:nvPr>
        </p:nvSpPr>
        <p:spPr>
          <a:xfrm>
            <a:off x="228600" y="2952720"/>
            <a:ext cx="8219880" cy="1809360"/>
          </a:xfrm>
          <a:prstGeom prst="rect">
            <a:avLst/>
          </a:prstGeom>
          <a:noFill/>
          <a:ln w="0">
            <a:noFill/>
          </a:ln>
        </p:spPr>
        <p:txBody>
          <a:bodyPr lIns="91440" tIns="91440" rIns="91440" bIns="91440" anchor="t">
            <a:normAutofit/>
          </a:bodyPr>
          <a:lstStyle/>
          <a:p>
            <a:pPr indent="0">
              <a:lnSpc>
                <a:spcPct val="120000"/>
              </a:lnSpc>
              <a:buNone/>
              <a:tabLst>
                <a:tab pos="0" algn="l"/>
              </a:tabLst>
            </a:pPr>
            <a:r>
              <a:rPr lang="en-US" sz="1200" b="0" u="none" strike="noStrike">
                <a:solidFill>
                  <a:schemeClr val="dk1"/>
                </a:solidFill>
                <a:effectLst/>
                <a:uFillTx/>
                <a:latin typeface="Calibri"/>
                <a:ea typeface="Sora"/>
              </a:rPr>
              <a:t>The AI assistant supports physical health by monitoring exercise routines, nutrition, and sleep patterns. It adjusts recommendations based on individual needs and mission requirements, ensuring astronauts maintain </a:t>
            </a:r>
            <a:r>
              <a:rPr lang="en-US" sz="1200" b="1" u="none" strike="noStrike">
                <a:solidFill>
                  <a:schemeClr val="dk1"/>
                </a:solidFill>
                <a:effectLst/>
                <a:uFillTx/>
                <a:latin typeface="Calibri"/>
                <a:ea typeface="Sora"/>
              </a:rPr>
              <a:t>physical readiness</a:t>
            </a:r>
            <a:r>
              <a:rPr lang="en-US" sz="1200" b="0" u="none" strike="noStrike">
                <a:solidFill>
                  <a:schemeClr val="dk1"/>
                </a:solidFill>
                <a:effectLst/>
                <a:uFillTx/>
                <a:latin typeface="Calibri"/>
                <a:ea typeface="Sora"/>
              </a:rPr>
              <a:t> and avoid health complications associated with microgravity.</a:t>
            </a:r>
            <a:endParaRPr lang="en-US" sz="1200" b="0" u="none" strike="noStrike">
              <a:solidFill>
                <a:srgbClr val="FFFFFF"/>
              </a:solidFill>
              <a:effectLst/>
              <a:uFillTx/>
              <a:latin typeface="OpenSymbol"/>
            </a:endParaRPr>
          </a:p>
        </p:txBody>
      </p:sp>
    </p:spTree>
  </p:cSld>
  <p:clrMapOvr>
    <a:masterClrMapping/>
  </p:clrMapOvr>
</p:sld>
</file>

<file path=ppt/theme/theme1.xml><?xml version="1.0" encoding="utf-8"?>
<a:theme xmlns:a="http://schemas.openxmlformats.org/drawingml/2006/main" name="Electric Field Dynamics by Slidesgo">
  <a:themeElements>
    <a:clrScheme name="Simple Light">
      <a:dk1>
        <a:srgbClr val="FFFFFF"/>
      </a:dk1>
      <a:lt1>
        <a:srgbClr val="000000"/>
      </a:lt1>
      <a:dk2>
        <a:srgbClr val="00EEEE"/>
      </a:dk2>
      <a:lt2>
        <a:srgbClr val="0100DC"/>
      </a:lt2>
      <a:accent1>
        <a:srgbClr val="78B1E2"/>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TotalTime>
  <Words>426</Words>
  <Application>Microsoft Office PowerPoint</Application>
  <PresentationFormat>On-screen Show (16:9)</PresentationFormat>
  <Paragraphs>29</Paragraphs>
  <Slides>12</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12</vt:i4>
      </vt:variant>
    </vt:vector>
  </HeadingPairs>
  <TitlesOfParts>
    <vt:vector size="21" baseType="lpstr">
      <vt:lpstr>Arial</vt:lpstr>
      <vt:lpstr>Calibri</vt:lpstr>
      <vt:lpstr>OpenSymbol</vt:lpstr>
      <vt:lpstr>Sora</vt:lpstr>
      <vt:lpstr>Special Gothic Expanded One</vt:lpstr>
      <vt:lpstr>Symbol</vt:lpstr>
      <vt:lpstr>Wingdings</vt:lpstr>
      <vt:lpstr>Electric Field Dynamics by Slidesgo</vt:lpstr>
      <vt:lpstr>Slidesgo Final Pages</vt:lpstr>
      <vt:lpstr>MAITRI AI</vt:lpstr>
      <vt:lpstr>Introduction</vt:lpstr>
      <vt:lpstr>AI Assistance for Astronaut Well-Being</vt:lpstr>
      <vt:lpstr>Psychological Support Technologies</vt:lpstr>
      <vt:lpstr>Physical Health Monitoring Systems</vt:lpstr>
      <vt:lpstr>Integration in Space Missions</vt:lpstr>
      <vt:lpstr>MAITRI: Features and Impact</vt:lpstr>
      <vt:lpstr>AI Capabilities for Mental Health</vt:lpstr>
      <vt:lpstr>Physical Well-Being Applications</vt:lpstr>
      <vt:lpstr>Benefits and Challenges in Space Environment</vt:lpstr>
      <vt:lpstr>Conclusions</vt:lpstr>
      <vt:lpstr>THANKS!</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ramyatrivedi1234@outlook.com</cp:lastModifiedBy>
  <cp:revision>1</cp:revision>
  <dcterms:modified xsi:type="dcterms:W3CDTF">2025-10-13T12:36:58Z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2025-10-09T12:33:31Z</dcterms:created>
  <dc:creator>Unknown Creator</dc:creator>
  <dc:description/>
  <dc:language>en-US</dc:language>
  <cp:lastModifiedBy>Unknown Creator</cp:lastModifiedBy>
  <dcterms:modified xsi:type="dcterms:W3CDTF">2025-10-09T12:33:31Z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